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75" r:id="rId3"/>
    <p:sldMasterId id="2147483653" r:id="rId4"/>
  </p:sldMasterIdLst>
  <p:notesMasterIdLst>
    <p:notesMasterId r:id="rId99"/>
  </p:notesMasterIdLst>
  <p:handoutMasterIdLst>
    <p:handoutMasterId r:id="rId100"/>
  </p:handoutMasterIdLst>
  <p:sldIdLst>
    <p:sldId id="259" r:id="rId5"/>
    <p:sldId id="261" r:id="rId6"/>
    <p:sldId id="262" r:id="rId7"/>
    <p:sldId id="263" r:id="rId8"/>
    <p:sldId id="672" r:id="rId9"/>
    <p:sldId id="673" r:id="rId10"/>
    <p:sldId id="674" r:id="rId11"/>
    <p:sldId id="267" r:id="rId12"/>
    <p:sldId id="280" r:id="rId13"/>
    <p:sldId id="277" r:id="rId14"/>
    <p:sldId id="282" r:id="rId15"/>
    <p:sldId id="283" r:id="rId16"/>
    <p:sldId id="281" r:id="rId17"/>
    <p:sldId id="285" r:id="rId18"/>
    <p:sldId id="284" r:id="rId19"/>
    <p:sldId id="290" r:id="rId20"/>
    <p:sldId id="291" r:id="rId21"/>
    <p:sldId id="292" r:id="rId22"/>
    <p:sldId id="295" r:id="rId23"/>
    <p:sldId id="296" r:id="rId24"/>
    <p:sldId id="298" r:id="rId25"/>
    <p:sldId id="299" r:id="rId26"/>
    <p:sldId id="301" r:id="rId27"/>
    <p:sldId id="302" r:id="rId28"/>
    <p:sldId id="303" r:id="rId29"/>
    <p:sldId id="693" r:id="rId30"/>
    <p:sldId id="694" r:id="rId31"/>
    <p:sldId id="679" r:id="rId32"/>
    <p:sldId id="680" r:id="rId33"/>
    <p:sldId id="681" r:id="rId34"/>
    <p:sldId id="682" r:id="rId35"/>
    <p:sldId id="683" r:id="rId36"/>
    <p:sldId id="684" r:id="rId37"/>
    <p:sldId id="685" r:id="rId38"/>
    <p:sldId id="686" r:id="rId39"/>
    <p:sldId id="687" r:id="rId40"/>
    <p:sldId id="689" r:id="rId41"/>
    <p:sldId id="690" r:id="rId42"/>
    <p:sldId id="691" r:id="rId43"/>
    <p:sldId id="692" r:id="rId44"/>
    <p:sldId id="312" r:id="rId45"/>
    <p:sldId id="314" r:id="rId46"/>
    <p:sldId id="313" r:id="rId47"/>
    <p:sldId id="315" r:id="rId48"/>
    <p:sldId id="316" r:id="rId49"/>
    <p:sldId id="317" r:id="rId50"/>
    <p:sldId id="318" r:id="rId51"/>
    <p:sldId id="319" r:id="rId52"/>
    <p:sldId id="320" r:id="rId53"/>
    <p:sldId id="321" r:id="rId54"/>
    <p:sldId id="331" r:id="rId55"/>
    <p:sldId id="333" r:id="rId56"/>
    <p:sldId id="332" r:id="rId57"/>
    <p:sldId id="334" r:id="rId58"/>
    <p:sldId id="571" r:id="rId59"/>
    <p:sldId id="572" r:id="rId60"/>
    <p:sldId id="625" r:id="rId61"/>
    <p:sldId id="626" r:id="rId62"/>
    <p:sldId id="675" r:id="rId63"/>
    <p:sldId id="676" r:id="rId64"/>
    <p:sldId id="677" r:id="rId65"/>
    <p:sldId id="678" r:id="rId66"/>
    <p:sldId id="379" r:id="rId67"/>
    <p:sldId id="380" r:id="rId68"/>
    <p:sldId id="385" r:id="rId69"/>
    <p:sldId id="386" r:id="rId70"/>
    <p:sldId id="387" r:id="rId71"/>
    <p:sldId id="388" r:id="rId72"/>
    <p:sldId id="568" r:id="rId73"/>
    <p:sldId id="389" r:id="rId74"/>
    <p:sldId id="391" r:id="rId75"/>
    <p:sldId id="392" r:id="rId76"/>
    <p:sldId id="695" r:id="rId77"/>
    <p:sldId id="406" r:id="rId78"/>
    <p:sldId id="407" r:id="rId79"/>
    <p:sldId id="696" r:id="rId80"/>
    <p:sldId id="697" r:id="rId81"/>
    <p:sldId id="409" r:id="rId82"/>
    <p:sldId id="410" r:id="rId83"/>
    <p:sldId id="411" r:id="rId84"/>
    <p:sldId id="412" r:id="rId85"/>
    <p:sldId id="413" r:id="rId86"/>
    <p:sldId id="414" r:id="rId87"/>
    <p:sldId id="416" r:id="rId88"/>
    <p:sldId id="417" r:id="rId89"/>
    <p:sldId id="418" r:id="rId90"/>
    <p:sldId id="419" r:id="rId91"/>
    <p:sldId id="420" r:id="rId92"/>
    <p:sldId id="421" r:id="rId93"/>
    <p:sldId id="577" r:id="rId94"/>
    <p:sldId id="582" r:id="rId95"/>
    <p:sldId id="583" r:id="rId96"/>
    <p:sldId id="584" r:id="rId97"/>
    <p:sldId id="429" r:id="rId98"/>
  </p:sldIdLst>
  <p:sldSz cx="9144000" cy="5143500" type="screen16x9"/>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snapToObjects="1">
      <p:cViewPr varScale="1">
        <p:scale>
          <a:sx n="91" d="100"/>
          <a:sy n="91" d="100"/>
        </p:scale>
        <p:origin x="-786" y="-102"/>
      </p:cViewPr>
      <p:guideLst>
        <p:guide orient="horz" pos="1719"/>
        <p:guide pos="2882"/>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noProof="1" smtClean="0">
                <a:cs typeface="+mn-ea"/>
              </a:defRPr>
            </a:lvl1pPr>
          </a:lstStyle>
          <a:p>
            <a:fld id="{0F9B84EA-7D68-4D60-9CB1-D50884785D1C}" type="datetimeFigureOut">
              <a:rPr lang="zh-CN" altLang="en-US"/>
              <a:pPr/>
              <a:t>2017/3/23</a:t>
            </a:fld>
            <a:endParaRPr lang="zh-CN" altLang="en-US">
              <a:cs typeface="+mn-cs"/>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noProof="1"/>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E30814C-FBDC-4503-BC4C-C370A5F597F2}" type="slidenum">
              <a:rPr lang="zh-CN" altLang="en-US"/>
              <a:pPr/>
              <a:t>‹#›</a:t>
            </a:fld>
            <a:endParaRPr lang="zh-CN" altLang="en-US"/>
          </a:p>
        </p:txBody>
      </p:sp>
    </p:spTree>
    <p:extLst>
      <p:ext uri="{BB962C8B-B14F-4D97-AF65-F5344CB8AC3E}">
        <p14:creationId xmlns:p14="http://schemas.microsoft.com/office/powerpoint/2010/main" val="2373381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幻灯片图像占位符 4097"/>
          <p:cNvSpPr>
            <a:spLocks noGrp="1" noRot="1" noChangeAspect="1" noChangeArrowheads="1"/>
          </p:cNvSpPr>
          <p:nvPr>
            <p:ph type="sldImg" idx="4294967295"/>
          </p:nvPr>
        </p:nvSpPr>
        <p:spPr bwMode="auto">
          <a:xfrm>
            <a:off x="1050925" y="754063"/>
            <a:ext cx="45720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6147" name="文本占位符 4098"/>
          <p:cNvSpPr>
            <a:spLocks noGrp="1" noChangeArrowheads="1"/>
          </p:cNvSpPr>
          <p:nvPr>
            <p:ph type="body" sz="quarter" idx="4294967295"/>
          </p:nvPr>
        </p:nvSpPr>
        <p:spPr bwMode="auto">
          <a:xfrm>
            <a:off x="538163" y="4387850"/>
            <a:ext cx="5780087"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
第二级
第三级
第四级
第五级</a:t>
            </a:r>
          </a:p>
        </p:txBody>
      </p:sp>
      <p:sp>
        <p:nvSpPr>
          <p:cNvPr id="5124" name="页眉占位符 4099"/>
          <p:cNvSpPr>
            <a:spLocks noGrp="1"/>
          </p:cNvSpPr>
          <p:nvPr>
            <p:ph type="hdr" sz="quarter"/>
          </p:nvPr>
        </p:nvSpPr>
        <p:spPr>
          <a:xfrm>
            <a:off x="0" y="0"/>
            <a:ext cx="2973388" cy="457200"/>
          </a:xfrm>
          <a:prstGeom prst="rect">
            <a:avLst/>
          </a:prstGeom>
          <a:noFill/>
          <a:ln w="9525">
            <a:noFill/>
          </a:ln>
        </p:spPr>
        <p:txBody>
          <a:bodyPr/>
          <a:lstStyle>
            <a:lvl1pPr>
              <a:defRPr sz="1200" noProof="1" dirty="0"/>
            </a:lvl1pPr>
          </a:lstStyle>
          <a:p>
            <a:endParaRPr lang="zh-CN" altLang="en-US"/>
          </a:p>
        </p:txBody>
      </p:sp>
      <p:sp>
        <p:nvSpPr>
          <p:cNvPr id="5125" name="日期占位符 4100"/>
          <p:cNvSpPr>
            <a:spLocks noGrp="1"/>
          </p:cNvSpPr>
          <p:nvPr>
            <p:ph type="dt"/>
          </p:nvPr>
        </p:nvSpPr>
        <p:spPr>
          <a:xfrm>
            <a:off x="3883025" y="0"/>
            <a:ext cx="2974975" cy="457200"/>
          </a:xfrm>
          <a:prstGeom prst="rect">
            <a:avLst/>
          </a:prstGeom>
          <a:noFill/>
          <a:ln w="9525">
            <a:noFill/>
          </a:ln>
        </p:spPr>
        <p:txBody>
          <a:bodyPr/>
          <a:lstStyle>
            <a:lvl1pPr algn="r">
              <a:defRPr sz="1200" noProof="1" dirty="0"/>
            </a:lvl1pPr>
          </a:lstStyle>
          <a:p>
            <a:endParaRPr lang="zh-CN" altLang="en-US"/>
          </a:p>
        </p:txBody>
      </p:sp>
      <p:sp>
        <p:nvSpPr>
          <p:cNvPr id="5126" name="页脚占位符 4101"/>
          <p:cNvSpPr>
            <a:spLocks noGrp="1"/>
          </p:cNvSpPr>
          <p:nvPr>
            <p:ph type="ftr" sz="quarter"/>
          </p:nvPr>
        </p:nvSpPr>
        <p:spPr>
          <a:xfrm>
            <a:off x="0" y="8686800"/>
            <a:ext cx="2973388" cy="457200"/>
          </a:xfrm>
          <a:prstGeom prst="rect">
            <a:avLst/>
          </a:prstGeom>
          <a:noFill/>
          <a:ln w="9525">
            <a:noFill/>
          </a:ln>
        </p:spPr>
        <p:txBody>
          <a:bodyPr/>
          <a:lstStyle>
            <a:lvl1pPr>
              <a:defRPr sz="1200" noProof="1" dirty="0"/>
            </a:lvl1pPr>
          </a:lstStyle>
          <a:p>
            <a:endParaRPr lang="zh-CN" altLang="en-US"/>
          </a:p>
        </p:txBody>
      </p:sp>
      <p:sp>
        <p:nvSpPr>
          <p:cNvPr id="5127" name="灯片编号占位符 4102"/>
          <p:cNvSpPr>
            <a:spLocks noGrp="1"/>
          </p:cNvSpPr>
          <p:nvPr>
            <p:ph type="sldNum" sz="quarter"/>
          </p:nvPr>
        </p:nvSpPr>
        <p:spPr>
          <a:xfrm>
            <a:off x="3883025" y="8686800"/>
            <a:ext cx="2974975" cy="457200"/>
          </a:xfrm>
          <a:prstGeom prst="rect">
            <a:avLst/>
          </a:prstGeom>
          <a:noFill/>
          <a:ln w="9525">
            <a:noFill/>
          </a:ln>
        </p:spPr>
        <p:txBody>
          <a:bodyPr vert="horz" wrap="square" lIns="91440" tIns="45720" rIns="91440" bIns="45720" numCol="1" anchor="t" anchorCtr="0" compatLnSpc="1">
            <a:prstTxWarp prst="textNoShape">
              <a:avLst/>
            </a:prstTxWarp>
          </a:bodyPr>
          <a:lstStyle>
            <a:lvl1pPr algn="r">
              <a:defRPr sz="1200"/>
            </a:lvl1pPr>
          </a:lstStyle>
          <a:p>
            <a:fld id="{D700E82D-40D3-4559-B19C-D987099A4ACC}" type="slidenum">
              <a:rPr lang="zh-CN" altLang="en-US"/>
              <a:pPr/>
              <a:t>‹#›</a:t>
            </a:fld>
            <a:endParaRPr lang="zh-CN" altLang="en-US"/>
          </a:p>
        </p:txBody>
      </p:sp>
    </p:spTree>
    <p:extLst>
      <p:ext uri="{BB962C8B-B14F-4D97-AF65-F5344CB8AC3E}">
        <p14:creationId xmlns:p14="http://schemas.microsoft.com/office/powerpoint/2010/main" val="848251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5pPr>
    <a:lvl6pPr marL="2286000" lvl="5"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228600" algn="l" defTabSz="91440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a:xfrm>
            <a:off x="685800" y="1141413"/>
            <a:ext cx="5484813" cy="3086100"/>
          </a:xfrm>
          <a:ln>
            <a:solidFill>
              <a:srgbClr val="000000"/>
            </a:solidFill>
            <a:miter lim="800000"/>
            <a:headEnd/>
            <a:tailEnd/>
          </a:ln>
        </p:spPr>
      </p:sp>
      <p:sp>
        <p:nvSpPr>
          <p:cNvPr id="15363" name="备注占位符 2"/>
          <p:cNvSpPr>
            <a:spLocks noGrp="1" noChangeArrowheads="1"/>
          </p:cNvSpPr>
          <p:nvPr>
            <p:ph type="body" idx="4294967295"/>
          </p:nvPr>
        </p:nvSpPr>
        <p:spPr>
          <a:xfrm>
            <a:off x="684213" y="4398963"/>
            <a:ext cx="5486400" cy="3600450"/>
          </a:xfrm>
        </p:spPr>
        <p:txBody>
          <a:bodyPr/>
          <a:lstStyle/>
          <a:p>
            <a:pPr eaLnBrk="1" hangingPunct="1">
              <a:spcBef>
                <a:spcPct val="0"/>
              </a:spcBef>
            </a:pPr>
            <a:r>
              <a:rPr lang="zh-CN" altLang="en-US" smtClean="0"/>
              <a:t>目前，</a:t>
            </a:r>
            <a:r>
              <a:rPr lang="en-US" altLang="zh-CN" smtClean="0"/>
              <a:t>CNKI</a:t>
            </a:r>
            <a:r>
              <a:rPr lang="zh-CN" altLang="en-US" smtClean="0"/>
              <a:t>提供</a:t>
            </a:r>
            <a:r>
              <a:rPr lang="en-US" altLang="zh-CN" smtClean="0"/>
              <a:t>3</a:t>
            </a:r>
            <a:r>
              <a:rPr lang="zh-CN" altLang="en-US" smtClean="0"/>
              <a:t>类服务。第一类服务是基于期刊、博硕士学位论文、报纸、会议论文、年鉴、专利、科技成果、标准、法律法规、外文文献等文献数据库资源。第二类服务是为实现知识服务和知识发现这一目标，我们将文献中零散的知识点整合成知识元的产品，有工具书库，数字知识元</a:t>
            </a:r>
            <a:r>
              <a:rPr lang="en-US" altLang="zh-CN" smtClean="0"/>
              <a:t>—</a:t>
            </a:r>
            <a:r>
              <a:rPr lang="zh-CN" altLang="en-US" smtClean="0"/>
              <a:t>经济社会发展统计数据库，图片知识元</a:t>
            </a:r>
            <a:r>
              <a:rPr lang="en-US" altLang="zh-CN" smtClean="0"/>
              <a:t>—</a:t>
            </a:r>
            <a:r>
              <a:rPr lang="zh-CN" altLang="en-US" smtClean="0"/>
              <a:t>学术图片知识库。第三类服务是面向高校、科研工作者为科研服务提供的一些工具。有文献管理和数字化学习的</a:t>
            </a:r>
            <a:r>
              <a:rPr lang="en-US" altLang="zh-CN" smtClean="0"/>
              <a:t>E-Learning</a:t>
            </a:r>
            <a:r>
              <a:rPr lang="zh-CN" altLang="en-US" smtClean="0"/>
              <a:t>，提供个人情报服务的个人数字图书馆，提供中英文翻译的翻译助手，查询学术趋势的指数分析等。</a:t>
            </a:r>
          </a:p>
        </p:txBody>
      </p:sp>
      <p:sp>
        <p:nvSpPr>
          <p:cNvPr id="15364"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a:fld id="{26FA95B1-02B8-40AF-BC56-4C52A370F472}" type="slidenum">
              <a:rPr lang="zh-CN" altLang="en-US" sz="1200">
                <a:latin typeface="Calibri" pitchFamily="34" charset="0"/>
              </a:rPr>
              <a:pPr algn="r"/>
              <a:t>8</a:t>
            </a:fld>
            <a:endParaRPr lang="zh-CN" altLang="en-US" sz="1200">
              <a:latin typeface="Calibri"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idx="4294967295"/>
          </p:nvPr>
        </p:nvSpPr>
        <p:spPr>
          <a:xfrm>
            <a:off x="379413" y="684213"/>
            <a:ext cx="6096000" cy="3429000"/>
          </a:xfrm>
        </p:spPr>
      </p:sp>
      <p:sp>
        <p:nvSpPr>
          <p:cNvPr id="79875" name="Rectangle 3"/>
          <p:cNvSpPr>
            <a:spLocks noGrp="1" noChangeArrowheads="1"/>
          </p:cNvSpPr>
          <p:nvPr>
            <p:ph type="body" idx="4294967295"/>
          </p:nvPr>
        </p:nvSpPr>
        <p:spPr>
          <a:xfrm>
            <a:off x="684213" y="4341813"/>
            <a:ext cx="5486400" cy="4114800"/>
          </a:xfrm>
        </p:spPr>
        <p:txBody>
          <a:bodyPr anchor="ctr"/>
          <a:lstStyle/>
          <a:p>
            <a:r>
              <a:rPr lang="zh-CN" altLang="en-US" smtClean="0"/>
              <a:t>刚才讲了下在文章撰写的找资源，以往建文件夹，也会用到文献管理软件</a:t>
            </a: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ChangeArrowheads="1"/>
          </p:cNvSpPr>
          <p:nvPr>
            <p:ph type="sldImg" idx="4294967295"/>
          </p:nvPr>
        </p:nvSpPr>
        <p:spPr>
          <a:xfrm>
            <a:off x="409575" y="754063"/>
            <a:ext cx="5854700" cy="3294062"/>
          </a:xfrm>
        </p:spPr>
      </p:sp>
      <p:sp>
        <p:nvSpPr>
          <p:cNvPr id="82946" name="文本占位符 2"/>
          <p:cNvSpPr>
            <a:spLocks noGrp="1" noChangeArrowheads="1"/>
          </p:cNvSpPr>
          <p:nvPr>
            <p:ph type="body" idx="4294967295"/>
          </p:nvPr>
        </p:nvSpPr>
        <p:spPr/>
        <p:txBody>
          <a:bodyPr/>
          <a:lstStyle/>
          <a:p>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noChangeArrowheads="1"/>
          </p:cNvSpPr>
          <p:nvPr>
            <p:ph type="sldImg" idx="4294967295"/>
          </p:nvPr>
        </p:nvSpPr>
        <p:spPr>
          <a:xfrm>
            <a:off x="409575" y="754063"/>
            <a:ext cx="5854700" cy="3294062"/>
          </a:xfrm>
        </p:spPr>
      </p:sp>
      <p:sp>
        <p:nvSpPr>
          <p:cNvPr id="84994" name="文本占位符 2"/>
          <p:cNvSpPr>
            <a:spLocks noGrp="1" noChangeArrowheads="1"/>
          </p:cNvSpPr>
          <p:nvPr>
            <p:ph type="body" idx="4294967295"/>
          </p:nvPr>
        </p:nvSpPr>
        <p:spPr/>
        <p:txBody>
          <a:bodyPr/>
          <a:lstStyle/>
          <a:p>
            <a:r>
              <a:rPr lang="zh-CN" altLang="en-US" smtClean="0"/>
              <a:t>并且，所有操作都可以进行时实的云同步，这样大家即使更换了电脑，只要输入帐号密码就可以实现PC间学习单元的同步了，可以说是十分的方便，欢迎大家都去下载和体验。</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noChangeArrowheads="1"/>
          </p:cNvSpPr>
          <p:nvPr>
            <p:ph type="sldImg" idx="4294967295"/>
          </p:nvPr>
        </p:nvSpPr>
        <p:spPr>
          <a:xfrm>
            <a:off x="409575" y="754063"/>
            <a:ext cx="5854700" cy="3294062"/>
          </a:xfrm>
        </p:spPr>
      </p:sp>
      <p:sp>
        <p:nvSpPr>
          <p:cNvPr id="89090" name="文本占位符 2"/>
          <p:cNvSpPr>
            <a:spLocks noGrp="1" noChangeArrowheads="1"/>
          </p:cNvSpPr>
          <p:nvPr>
            <p:ph type="body" idx="4294967295"/>
          </p:nvPr>
        </p:nvSpPr>
        <p:spPr/>
        <p:txBody>
          <a:bodyPr/>
          <a:lstStyle/>
          <a:p>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noChangeArrowheads="1"/>
          </p:cNvSpPr>
          <p:nvPr>
            <p:ph type="sldImg" idx="4294967295"/>
          </p:nvPr>
        </p:nvSpPr>
        <p:spPr>
          <a:xfrm>
            <a:off x="409575" y="754063"/>
            <a:ext cx="5854700" cy="3294062"/>
          </a:xfrm>
        </p:spPr>
      </p:sp>
      <p:sp>
        <p:nvSpPr>
          <p:cNvPr id="91138" name="文本占位符 2"/>
          <p:cNvSpPr>
            <a:spLocks noGrp="1" noChangeArrowheads="1"/>
          </p:cNvSpPr>
          <p:nvPr>
            <p:ph type="body" idx="4294967295"/>
          </p:nvPr>
        </p:nvSpPr>
        <p:spPr/>
        <p:txBody>
          <a:bodyPr/>
          <a:lstStyle/>
          <a:p>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9570" name="幻灯片图像占位符 1"/>
          <p:cNvSpPr>
            <a:spLocks noGrp="1" noRot="1" noChangeAspect="1" noChangeArrowheads="1" noTextEdit="1"/>
          </p:cNvSpPr>
          <p:nvPr>
            <p:ph type="sldImg" idx="4294967295"/>
          </p:nvPr>
        </p:nvSpPr>
        <p:spPr>
          <a:xfrm>
            <a:off x="374650" y="679450"/>
            <a:ext cx="6096000" cy="3429000"/>
          </a:xfrm>
          <a:ln>
            <a:solidFill>
              <a:srgbClr val="000000"/>
            </a:solidFill>
            <a:miter lim="800000"/>
            <a:headEnd/>
            <a:tailEnd/>
          </a:ln>
        </p:spPr>
      </p:sp>
      <p:sp>
        <p:nvSpPr>
          <p:cNvPr id="109571" name="备注占位符 2"/>
          <p:cNvSpPr>
            <a:spLocks noGrp="1" noChangeArrowheads="1"/>
          </p:cNvSpPr>
          <p:nvPr>
            <p:ph type="body" idx="4294967295"/>
          </p:nvPr>
        </p:nvSpPr>
        <p:spPr>
          <a:xfrm>
            <a:off x="679450" y="4337050"/>
            <a:ext cx="5486400" cy="4114800"/>
          </a:xfrm>
        </p:spPr>
        <p:txBody>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109572" name="灯片编号占位符 3"/>
          <p:cNvSpPr txBox="1">
            <a:spLocks noGrp="1" noChangeArrowheads="1"/>
          </p:cNvSpPr>
          <p:nvPr/>
        </p:nvSpPr>
        <p:spPr bwMode="auto">
          <a:xfrm>
            <a:off x="3879850" y="867886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a:fld id="{03C93A17-7A70-4B42-A4B4-79D3054B5738}" type="slidenum">
              <a:rPr lang="zh-CN" altLang="en-US" sz="1200">
                <a:latin typeface="Calibri" pitchFamily="34" charset="0"/>
              </a:rPr>
              <a:pPr algn="r"/>
              <a:t>94</a:t>
            </a:fld>
            <a:endParaRPr lang="zh-CN" altLang="en-US" sz="1200">
              <a:latin typeface="Calibri" pitchFamily="34" charset="0"/>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Rectangle 4"/>
          <p:cNvSpPr>
            <a:spLocks noGrp="1"/>
          </p:cNvSpPr>
          <p:nvPr>
            <p:ph type="dt" sz="half" idx="10"/>
          </p:nvPr>
        </p:nvSpPr>
        <p:spPr>
          <a:ln/>
        </p:spPr>
        <p:txBody>
          <a:bodyPr/>
          <a:lstStyle>
            <a:lvl1pPr>
              <a:defRPr/>
            </a:lvl1pPr>
          </a:lstStyle>
          <a:p>
            <a:endParaRPr lang="zh-CN" altLang="en-US"/>
          </a:p>
        </p:txBody>
      </p:sp>
      <p:sp>
        <p:nvSpPr>
          <p:cNvPr id="5" name="Rectangle 5"/>
          <p:cNvSpPr>
            <a:spLocks noGrp="1"/>
          </p:cNvSpPr>
          <p:nvPr>
            <p:ph type="ftr" sz="quarter" idx="11"/>
          </p:nvPr>
        </p:nvSpPr>
        <p:spPr>
          <a:ln/>
        </p:spPr>
        <p:txBody>
          <a:bodyPr/>
          <a:lstStyle>
            <a:lvl1pPr>
              <a:defRPr/>
            </a:lvl1pPr>
          </a:lstStyle>
          <a:p>
            <a:endParaRPr lang="zh-CN" altLang="en-US"/>
          </a:p>
        </p:txBody>
      </p:sp>
      <p:sp>
        <p:nvSpPr>
          <p:cNvPr id="6" name="Rectangle 6"/>
          <p:cNvSpPr>
            <a:spLocks noGrp="1"/>
          </p:cNvSpPr>
          <p:nvPr>
            <p:ph type="sldNum" sz="quarter" idx="12"/>
          </p:nvPr>
        </p:nvSpPr>
        <p:spPr>
          <a:ln/>
        </p:spPr>
        <p:txBody>
          <a:bodyPr/>
          <a:lstStyle>
            <a:lvl1pPr>
              <a:defRPr/>
            </a:lvl1pPr>
          </a:lstStyle>
          <a:p>
            <a:fld id="{BE2BBE66-4982-4054-8EF3-53C5A66A82C2}" type="slidenum">
              <a:rPr lang="zh-CN" altLang="en-US"/>
              <a:pPr/>
              <a:t>‹#›</a:t>
            </a:fld>
            <a:endParaRPr lang="zh-CN" altLang="en-US"/>
          </a:p>
        </p:txBody>
      </p:sp>
    </p:spTree>
    <p:extLst>
      <p:ext uri="{BB962C8B-B14F-4D97-AF65-F5344CB8AC3E}">
        <p14:creationId xmlns:p14="http://schemas.microsoft.com/office/powerpoint/2010/main" val="34859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p:cNvSpPr>
          <p:nvPr>
            <p:ph type="dt" sz="half" idx="10"/>
          </p:nvPr>
        </p:nvSpPr>
        <p:spPr>
          <a:ln/>
        </p:spPr>
        <p:txBody>
          <a:bodyPr/>
          <a:lstStyle>
            <a:lvl1pPr>
              <a:defRPr/>
            </a:lvl1pPr>
          </a:lstStyle>
          <a:p>
            <a:endParaRPr lang="zh-CN" altLang="en-US"/>
          </a:p>
        </p:txBody>
      </p:sp>
      <p:sp>
        <p:nvSpPr>
          <p:cNvPr id="5" name="Rectangle 5"/>
          <p:cNvSpPr>
            <a:spLocks noGrp="1"/>
          </p:cNvSpPr>
          <p:nvPr>
            <p:ph type="ftr" sz="quarter" idx="11"/>
          </p:nvPr>
        </p:nvSpPr>
        <p:spPr>
          <a:ln/>
        </p:spPr>
        <p:txBody>
          <a:bodyPr/>
          <a:lstStyle>
            <a:lvl1pPr>
              <a:defRPr/>
            </a:lvl1pPr>
          </a:lstStyle>
          <a:p>
            <a:endParaRPr lang="zh-CN" altLang="en-US"/>
          </a:p>
        </p:txBody>
      </p:sp>
      <p:sp>
        <p:nvSpPr>
          <p:cNvPr id="6" name="Rectangle 6"/>
          <p:cNvSpPr>
            <a:spLocks noGrp="1"/>
          </p:cNvSpPr>
          <p:nvPr>
            <p:ph type="sldNum" sz="quarter" idx="12"/>
          </p:nvPr>
        </p:nvSpPr>
        <p:spPr>
          <a:ln/>
        </p:spPr>
        <p:txBody>
          <a:bodyPr/>
          <a:lstStyle>
            <a:lvl1pPr>
              <a:defRPr/>
            </a:lvl1pPr>
          </a:lstStyle>
          <a:p>
            <a:fld id="{FD47A285-D685-4836-86F7-E934BF4E890A}" type="slidenum">
              <a:rPr lang="zh-CN" altLang="en-US"/>
              <a:pPr/>
              <a:t>‹#›</a:t>
            </a:fld>
            <a:endParaRPr lang="zh-CN" altLang="en-US"/>
          </a:p>
        </p:txBody>
      </p:sp>
    </p:spTree>
    <p:extLst>
      <p:ext uri="{BB962C8B-B14F-4D97-AF65-F5344CB8AC3E}">
        <p14:creationId xmlns:p14="http://schemas.microsoft.com/office/powerpoint/2010/main" val="3532258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p:cNvSpPr>
          <p:nvPr>
            <p:ph type="dt" sz="half" idx="10"/>
          </p:nvPr>
        </p:nvSpPr>
        <p:spPr>
          <a:ln/>
        </p:spPr>
        <p:txBody>
          <a:bodyPr/>
          <a:lstStyle>
            <a:lvl1pPr>
              <a:defRPr/>
            </a:lvl1pPr>
          </a:lstStyle>
          <a:p>
            <a:endParaRPr lang="zh-CN" altLang="en-US"/>
          </a:p>
        </p:txBody>
      </p:sp>
      <p:sp>
        <p:nvSpPr>
          <p:cNvPr id="5" name="Rectangle 5"/>
          <p:cNvSpPr>
            <a:spLocks noGrp="1"/>
          </p:cNvSpPr>
          <p:nvPr>
            <p:ph type="ftr" sz="quarter" idx="11"/>
          </p:nvPr>
        </p:nvSpPr>
        <p:spPr>
          <a:ln/>
        </p:spPr>
        <p:txBody>
          <a:bodyPr/>
          <a:lstStyle>
            <a:lvl1pPr>
              <a:defRPr/>
            </a:lvl1pPr>
          </a:lstStyle>
          <a:p>
            <a:endParaRPr lang="zh-CN" altLang="en-US"/>
          </a:p>
        </p:txBody>
      </p:sp>
      <p:sp>
        <p:nvSpPr>
          <p:cNvPr id="6" name="Rectangle 6"/>
          <p:cNvSpPr>
            <a:spLocks noGrp="1"/>
          </p:cNvSpPr>
          <p:nvPr>
            <p:ph type="sldNum" sz="quarter" idx="12"/>
          </p:nvPr>
        </p:nvSpPr>
        <p:spPr>
          <a:ln/>
        </p:spPr>
        <p:txBody>
          <a:bodyPr/>
          <a:lstStyle>
            <a:lvl1pPr>
              <a:defRPr/>
            </a:lvl1pPr>
          </a:lstStyle>
          <a:p>
            <a:fld id="{EA07CF9B-222A-4EA8-8E7B-C796083A9B1D}" type="slidenum">
              <a:rPr lang="zh-CN" altLang="en-US"/>
              <a:pPr/>
              <a:t>‹#›</a:t>
            </a:fld>
            <a:endParaRPr lang="zh-CN" altLang="en-US"/>
          </a:p>
        </p:txBody>
      </p:sp>
    </p:spTree>
    <p:extLst>
      <p:ext uri="{BB962C8B-B14F-4D97-AF65-F5344CB8AC3E}">
        <p14:creationId xmlns:p14="http://schemas.microsoft.com/office/powerpoint/2010/main" val="292987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KSO_FD"/>
          <p:cNvSpPr>
            <a:spLocks noGrp="1"/>
          </p:cNvSpPr>
          <p:nvPr>
            <p:ph type="dt" sz="half" idx="10"/>
          </p:nvPr>
        </p:nvSpPr>
        <p:spPr>
          <a:ln/>
        </p:spPr>
        <p:txBody>
          <a:bodyPr/>
          <a:lstStyle>
            <a:lvl1pPr>
              <a:defRPr/>
            </a:lvl1pPr>
          </a:lstStyle>
          <a:p>
            <a:endParaRPr lang="zh-CN" altLang="en-US"/>
          </a:p>
        </p:txBody>
      </p:sp>
      <p:sp>
        <p:nvSpPr>
          <p:cNvPr id="5" name="KSO_FT"/>
          <p:cNvSpPr>
            <a:spLocks noGrp="1"/>
          </p:cNvSpPr>
          <p:nvPr>
            <p:ph type="ftr" sz="quarter" idx="11"/>
          </p:nvPr>
        </p:nvSpPr>
        <p:spPr>
          <a:ln/>
        </p:spPr>
        <p:txBody>
          <a:bodyPr/>
          <a:lstStyle>
            <a:lvl1pPr>
              <a:defRPr/>
            </a:lvl1pPr>
          </a:lstStyle>
          <a:p>
            <a:endParaRPr lang="zh-CN" altLang="en-US"/>
          </a:p>
        </p:txBody>
      </p:sp>
      <p:sp>
        <p:nvSpPr>
          <p:cNvPr id="6" name="KSO_FN"/>
          <p:cNvSpPr>
            <a:spLocks noGrp="1"/>
          </p:cNvSpPr>
          <p:nvPr>
            <p:ph type="sldNum" sz="quarter" idx="12"/>
          </p:nvPr>
        </p:nvSpPr>
        <p:spPr>
          <a:ln/>
        </p:spPr>
        <p:txBody>
          <a:bodyPr/>
          <a:lstStyle>
            <a:lvl1pPr>
              <a:defRPr/>
            </a:lvl1pPr>
          </a:lstStyle>
          <a:p>
            <a:fld id="{8072F71C-B4AF-41C5-B679-D626BBA3AF9B}" type="slidenum">
              <a:rPr lang="zh-CN" altLang="en-US"/>
              <a:pPr/>
              <a:t>‹#›</a:t>
            </a:fld>
            <a:endParaRPr lang="zh-CN" altLang="en-US"/>
          </a:p>
        </p:txBody>
      </p:sp>
    </p:spTree>
    <p:extLst>
      <p:ext uri="{BB962C8B-B14F-4D97-AF65-F5344CB8AC3E}">
        <p14:creationId xmlns:p14="http://schemas.microsoft.com/office/powerpoint/2010/main" val="1347997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KSO_FD"/>
          <p:cNvSpPr>
            <a:spLocks noGrp="1"/>
          </p:cNvSpPr>
          <p:nvPr>
            <p:ph type="dt" sz="half" idx="10"/>
          </p:nvPr>
        </p:nvSpPr>
        <p:spPr>
          <a:ln/>
        </p:spPr>
        <p:txBody>
          <a:bodyPr/>
          <a:lstStyle>
            <a:lvl1pPr>
              <a:defRPr/>
            </a:lvl1pPr>
          </a:lstStyle>
          <a:p>
            <a:endParaRPr lang="zh-CN" altLang="en-US"/>
          </a:p>
        </p:txBody>
      </p:sp>
      <p:sp>
        <p:nvSpPr>
          <p:cNvPr id="5" name="KSO_FT"/>
          <p:cNvSpPr>
            <a:spLocks noGrp="1"/>
          </p:cNvSpPr>
          <p:nvPr>
            <p:ph type="ftr" sz="quarter" idx="11"/>
          </p:nvPr>
        </p:nvSpPr>
        <p:spPr>
          <a:ln/>
        </p:spPr>
        <p:txBody>
          <a:bodyPr/>
          <a:lstStyle>
            <a:lvl1pPr>
              <a:defRPr/>
            </a:lvl1pPr>
          </a:lstStyle>
          <a:p>
            <a:endParaRPr lang="zh-CN" altLang="en-US"/>
          </a:p>
        </p:txBody>
      </p:sp>
      <p:sp>
        <p:nvSpPr>
          <p:cNvPr id="6" name="KSO_FN"/>
          <p:cNvSpPr>
            <a:spLocks noGrp="1"/>
          </p:cNvSpPr>
          <p:nvPr>
            <p:ph type="sldNum" sz="quarter" idx="12"/>
          </p:nvPr>
        </p:nvSpPr>
        <p:spPr>
          <a:ln/>
        </p:spPr>
        <p:txBody>
          <a:bodyPr/>
          <a:lstStyle>
            <a:lvl1pPr>
              <a:defRPr/>
            </a:lvl1pPr>
          </a:lstStyle>
          <a:p>
            <a:fld id="{4CC56417-1FED-4977-B909-054AC75E669F}" type="slidenum">
              <a:rPr lang="zh-CN" altLang="en-US"/>
              <a:pPr/>
              <a:t>‹#›</a:t>
            </a:fld>
            <a:endParaRPr lang="zh-CN" altLang="en-US"/>
          </a:p>
        </p:txBody>
      </p:sp>
    </p:spTree>
    <p:extLst>
      <p:ext uri="{BB962C8B-B14F-4D97-AF65-F5344CB8AC3E}">
        <p14:creationId xmlns:p14="http://schemas.microsoft.com/office/powerpoint/2010/main" val="1038738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KSO_FD"/>
          <p:cNvSpPr>
            <a:spLocks noGrp="1"/>
          </p:cNvSpPr>
          <p:nvPr>
            <p:ph type="dt" sz="half" idx="10"/>
          </p:nvPr>
        </p:nvSpPr>
        <p:spPr>
          <a:ln/>
        </p:spPr>
        <p:txBody>
          <a:bodyPr/>
          <a:lstStyle>
            <a:lvl1pPr>
              <a:defRPr/>
            </a:lvl1pPr>
          </a:lstStyle>
          <a:p>
            <a:endParaRPr lang="zh-CN" altLang="en-US"/>
          </a:p>
        </p:txBody>
      </p:sp>
      <p:sp>
        <p:nvSpPr>
          <p:cNvPr id="5" name="KSO_FT"/>
          <p:cNvSpPr>
            <a:spLocks noGrp="1"/>
          </p:cNvSpPr>
          <p:nvPr>
            <p:ph type="ftr" sz="quarter" idx="11"/>
          </p:nvPr>
        </p:nvSpPr>
        <p:spPr>
          <a:ln/>
        </p:spPr>
        <p:txBody>
          <a:bodyPr/>
          <a:lstStyle>
            <a:lvl1pPr>
              <a:defRPr/>
            </a:lvl1pPr>
          </a:lstStyle>
          <a:p>
            <a:endParaRPr lang="zh-CN" altLang="en-US"/>
          </a:p>
        </p:txBody>
      </p:sp>
      <p:sp>
        <p:nvSpPr>
          <p:cNvPr id="6" name="KSO_FN"/>
          <p:cNvSpPr>
            <a:spLocks noGrp="1"/>
          </p:cNvSpPr>
          <p:nvPr>
            <p:ph type="sldNum" sz="quarter" idx="12"/>
          </p:nvPr>
        </p:nvSpPr>
        <p:spPr>
          <a:ln/>
        </p:spPr>
        <p:txBody>
          <a:bodyPr/>
          <a:lstStyle>
            <a:lvl1pPr>
              <a:defRPr/>
            </a:lvl1pPr>
          </a:lstStyle>
          <a:p>
            <a:fld id="{B92A99F6-DD01-4167-A58E-4B67160B8110}" type="slidenum">
              <a:rPr lang="zh-CN" altLang="en-US"/>
              <a:pPr/>
              <a:t>‹#›</a:t>
            </a:fld>
            <a:endParaRPr lang="zh-CN" altLang="en-US"/>
          </a:p>
        </p:txBody>
      </p:sp>
    </p:spTree>
    <p:extLst>
      <p:ext uri="{BB962C8B-B14F-4D97-AF65-F5344CB8AC3E}">
        <p14:creationId xmlns:p14="http://schemas.microsoft.com/office/powerpoint/2010/main" val="4146325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19100" y="1062038"/>
            <a:ext cx="3967163" cy="3595687"/>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548188" y="1062038"/>
            <a:ext cx="3967163" cy="3595687"/>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KSO_FD"/>
          <p:cNvSpPr>
            <a:spLocks noGrp="1"/>
          </p:cNvSpPr>
          <p:nvPr>
            <p:ph type="dt" sz="half" idx="10"/>
          </p:nvPr>
        </p:nvSpPr>
        <p:spPr>
          <a:ln/>
        </p:spPr>
        <p:txBody>
          <a:bodyPr/>
          <a:lstStyle>
            <a:lvl1pPr>
              <a:defRPr/>
            </a:lvl1pPr>
          </a:lstStyle>
          <a:p>
            <a:endParaRPr lang="zh-CN" altLang="en-US"/>
          </a:p>
        </p:txBody>
      </p:sp>
      <p:sp>
        <p:nvSpPr>
          <p:cNvPr id="6" name="KSO_FT"/>
          <p:cNvSpPr>
            <a:spLocks noGrp="1"/>
          </p:cNvSpPr>
          <p:nvPr>
            <p:ph type="ftr" sz="quarter" idx="11"/>
          </p:nvPr>
        </p:nvSpPr>
        <p:spPr>
          <a:ln/>
        </p:spPr>
        <p:txBody>
          <a:bodyPr/>
          <a:lstStyle>
            <a:lvl1pPr>
              <a:defRPr/>
            </a:lvl1pPr>
          </a:lstStyle>
          <a:p>
            <a:endParaRPr lang="zh-CN" altLang="en-US"/>
          </a:p>
        </p:txBody>
      </p:sp>
      <p:sp>
        <p:nvSpPr>
          <p:cNvPr id="7" name="KSO_FN"/>
          <p:cNvSpPr>
            <a:spLocks noGrp="1"/>
          </p:cNvSpPr>
          <p:nvPr>
            <p:ph type="sldNum" sz="quarter" idx="12"/>
          </p:nvPr>
        </p:nvSpPr>
        <p:spPr>
          <a:ln/>
        </p:spPr>
        <p:txBody>
          <a:bodyPr/>
          <a:lstStyle>
            <a:lvl1pPr>
              <a:defRPr/>
            </a:lvl1pPr>
          </a:lstStyle>
          <a:p>
            <a:fld id="{B4E14A7F-5B28-4E73-9836-1A28FABB39C9}" type="slidenum">
              <a:rPr lang="zh-CN" altLang="en-US"/>
              <a:pPr/>
              <a:t>‹#›</a:t>
            </a:fld>
            <a:endParaRPr lang="zh-CN" altLang="en-US"/>
          </a:p>
        </p:txBody>
      </p:sp>
    </p:spTree>
    <p:extLst>
      <p:ext uri="{BB962C8B-B14F-4D97-AF65-F5344CB8AC3E}">
        <p14:creationId xmlns:p14="http://schemas.microsoft.com/office/powerpoint/2010/main" val="1836928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1999034"/>
            <a:ext cx="3655181" cy="264321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KSO_FD"/>
          <p:cNvSpPr>
            <a:spLocks noGrp="1"/>
          </p:cNvSpPr>
          <p:nvPr>
            <p:ph type="dt" sz="half" idx="10"/>
          </p:nvPr>
        </p:nvSpPr>
        <p:spPr>
          <a:ln/>
        </p:spPr>
        <p:txBody>
          <a:bodyPr/>
          <a:lstStyle>
            <a:lvl1pPr>
              <a:defRPr/>
            </a:lvl1pPr>
          </a:lstStyle>
          <a:p>
            <a:endParaRPr lang="zh-CN" altLang="en-US"/>
          </a:p>
        </p:txBody>
      </p:sp>
      <p:sp>
        <p:nvSpPr>
          <p:cNvPr id="8" name="KSO_FT"/>
          <p:cNvSpPr>
            <a:spLocks noGrp="1"/>
          </p:cNvSpPr>
          <p:nvPr>
            <p:ph type="ftr" sz="quarter" idx="11"/>
          </p:nvPr>
        </p:nvSpPr>
        <p:spPr>
          <a:ln/>
        </p:spPr>
        <p:txBody>
          <a:bodyPr/>
          <a:lstStyle>
            <a:lvl1pPr>
              <a:defRPr/>
            </a:lvl1pPr>
          </a:lstStyle>
          <a:p>
            <a:endParaRPr lang="zh-CN" altLang="en-US"/>
          </a:p>
        </p:txBody>
      </p:sp>
      <p:sp>
        <p:nvSpPr>
          <p:cNvPr id="9" name="KSO_FN"/>
          <p:cNvSpPr>
            <a:spLocks noGrp="1"/>
          </p:cNvSpPr>
          <p:nvPr>
            <p:ph type="sldNum" sz="quarter" idx="12"/>
          </p:nvPr>
        </p:nvSpPr>
        <p:spPr>
          <a:ln/>
        </p:spPr>
        <p:txBody>
          <a:bodyPr/>
          <a:lstStyle>
            <a:lvl1pPr>
              <a:defRPr/>
            </a:lvl1pPr>
          </a:lstStyle>
          <a:p>
            <a:fld id="{C9914144-2052-4A98-9E63-A417E31654A6}" type="slidenum">
              <a:rPr lang="zh-CN" altLang="en-US"/>
              <a:pPr/>
              <a:t>‹#›</a:t>
            </a:fld>
            <a:endParaRPr lang="zh-CN" altLang="en-US"/>
          </a:p>
        </p:txBody>
      </p:sp>
    </p:spTree>
    <p:extLst>
      <p:ext uri="{BB962C8B-B14F-4D97-AF65-F5344CB8AC3E}">
        <p14:creationId xmlns:p14="http://schemas.microsoft.com/office/powerpoint/2010/main" val="70646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KSO_FD"/>
          <p:cNvSpPr>
            <a:spLocks noGrp="1"/>
          </p:cNvSpPr>
          <p:nvPr>
            <p:ph type="dt" sz="half" idx="10"/>
          </p:nvPr>
        </p:nvSpPr>
        <p:spPr>
          <a:ln/>
        </p:spPr>
        <p:txBody>
          <a:bodyPr/>
          <a:lstStyle>
            <a:lvl1pPr>
              <a:defRPr/>
            </a:lvl1pPr>
          </a:lstStyle>
          <a:p>
            <a:endParaRPr lang="zh-CN" altLang="en-US"/>
          </a:p>
        </p:txBody>
      </p:sp>
      <p:sp>
        <p:nvSpPr>
          <p:cNvPr id="4" name="KSO_FT"/>
          <p:cNvSpPr>
            <a:spLocks noGrp="1"/>
          </p:cNvSpPr>
          <p:nvPr>
            <p:ph type="ftr" sz="quarter" idx="11"/>
          </p:nvPr>
        </p:nvSpPr>
        <p:spPr>
          <a:ln/>
        </p:spPr>
        <p:txBody>
          <a:bodyPr/>
          <a:lstStyle>
            <a:lvl1pPr>
              <a:defRPr/>
            </a:lvl1pPr>
          </a:lstStyle>
          <a:p>
            <a:endParaRPr lang="zh-CN" altLang="en-US"/>
          </a:p>
        </p:txBody>
      </p:sp>
      <p:sp>
        <p:nvSpPr>
          <p:cNvPr id="5" name="KSO_FN"/>
          <p:cNvSpPr>
            <a:spLocks noGrp="1"/>
          </p:cNvSpPr>
          <p:nvPr>
            <p:ph type="sldNum" sz="quarter" idx="12"/>
          </p:nvPr>
        </p:nvSpPr>
        <p:spPr>
          <a:ln/>
        </p:spPr>
        <p:txBody>
          <a:bodyPr/>
          <a:lstStyle>
            <a:lvl1pPr>
              <a:defRPr/>
            </a:lvl1pPr>
          </a:lstStyle>
          <a:p>
            <a:fld id="{55B27952-795D-4B1D-9300-97AF33DDF8E5}" type="slidenum">
              <a:rPr lang="zh-CN" altLang="en-US"/>
              <a:pPr/>
              <a:t>‹#›</a:t>
            </a:fld>
            <a:endParaRPr lang="zh-CN" altLang="en-US"/>
          </a:p>
        </p:txBody>
      </p:sp>
    </p:spTree>
    <p:extLst>
      <p:ext uri="{BB962C8B-B14F-4D97-AF65-F5344CB8AC3E}">
        <p14:creationId xmlns:p14="http://schemas.microsoft.com/office/powerpoint/2010/main" val="323874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a:ln/>
        </p:spPr>
        <p:txBody>
          <a:bodyPr/>
          <a:lstStyle>
            <a:lvl1pPr>
              <a:defRPr/>
            </a:lvl1pPr>
          </a:lstStyle>
          <a:p>
            <a:endParaRPr lang="zh-CN" altLang="en-US"/>
          </a:p>
        </p:txBody>
      </p:sp>
      <p:sp>
        <p:nvSpPr>
          <p:cNvPr id="3" name="KSO_FT"/>
          <p:cNvSpPr>
            <a:spLocks noGrp="1"/>
          </p:cNvSpPr>
          <p:nvPr>
            <p:ph type="ftr" sz="quarter" idx="11"/>
          </p:nvPr>
        </p:nvSpPr>
        <p:spPr>
          <a:ln/>
        </p:spPr>
        <p:txBody>
          <a:bodyPr/>
          <a:lstStyle>
            <a:lvl1pPr>
              <a:defRPr/>
            </a:lvl1pPr>
          </a:lstStyle>
          <a:p>
            <a:endParaRPr lang="zh-CN" altLang="en-US"/>
          </a:p>
        </p:txBody>
      </p:sp>
      <p:sp>
        <p:nvSpPr>
          <p:cNvPr id="4" name="KSO_FN"/>
          <p:cNvSpPr>
            <a:spLocks noGrp="1"/>
          </p:cNvSpPr>
          <p:nvPr>
            <p:ph type="sldNum" sz="quarter" idx="12"/>
          </p:nvPr>
        </p:nvSpPr>
        <p:spPr>
          <a:ln/>
        </p:spPr>
        <p:txBody>
          <a:bodyPr/>
          <a:lstStyle>
            <a:lvl1pPr>
              <a:defRPr/>
            </a:lvl1pPr>
          </a:lstStyle>
          <a:p>
            <a:fld id="{DFDB3EDF-2455-4325-B63A-6B15D0F3F7A2}" type="slidenum">
              <a:rPr lang="zh-CN" altLang="en-US"/>
              <a:pPr/>
              <a:t>‹#›</a:t>
            </a:fld>
            <a:endParaRPr lang="zh-CN" altLang="en-US"/>
          </a:p>
        </p:txBody>
      </p:sp>
    </p:spTree>
    <p:extLst>
      <p:ext uri="{BB962C8B-B14F-4D97-AF65-F5344CB8AC3E}">
        <p14:creationId xmlns:p14="http://schemas.microsoft.com/office/powerpoint/2010/main" val="12870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KSO_FD"/>
          <p:cNvSpPr>
            <a:spLocks noGrp="1"/>
          </p:cNvSpPr>
          <p:nvPr>
            <p:ph type="dt" sz="half" idx="10"/>
          </p:nvPr>
        </p:nvSpPr>
        <p:spPr>
          <a:ln/>
        </p:spPr>
        <p:txBody>
          <a:bodyPr/>
          <a:lstStyle>
            <a:lvl1pPr>
              <a:defRPr/>
            </a:lvl1pPr>
          </a:lstStyle>
          <a:p>
            <a:endParaRPr lang="zh-CN" altLang="en-US"/>
          </a:p>
        </p:txBody>
      </p:sp>
      <p:sp>
        <p:nvSpPr>
          <p:cNvPr id="6" name="KSO_FT"/>
          <p:cNvSpPr>
            <a:spLocks noGrp="1"/>
          </p:cNvSpPr>
          <p:nvPr>
            <p:ph type="ftr" sz="quarter" idx="11"/>
          </p:nvPr>
        </p:nvSpPr>
        <p:spPr>
          <a:ln/>
        </p:spPr>
        <p:txBody>
          <a:bodyPr/>
          <a:lstStyle>
            <a:lvl1pPr>
              <a:defRPr/>
            </a:lvl1pPr>
          </a:lstStyle>
          <a:p>
            <a:endParaRPr lang="zh-CN" altLang="en-US"/>
          </a:p>
        </p:txBody>
      </p:sp>
      <p:sp>
        <p:nvSpPr>
          <p:cNvPr id="7" name="KSO_FN"/>
          <p:cNvSpPr>
            <a:spLocks noGrp="1"/>
          </p:cNvSpPr>
          <p:nvPr>
            <p:ph type="sldNum" sz="quarter" idx="12"/>
          </p:nvPr>
        </p:nvSpPr>
        <p:spPr>
          <a:ln/>
        </p:spPr>
        <p:txBody>
          <a:bodyPr/>
          <a:lstStyle>
            <a:lvl1pPr>
              <a:defRPr/>
            </a:lvl1pPr>
          </a:lstStyle>
          <a:p>
            <a:fld id="{F9375B97-DC7F-4A01-9745-B72A157F6FFD}" type="slidenum">
              <a:rPr lang="zh-CN" altLang="en-US"/>
              <a:pPr/>
              <a:t>‹#›</a:t>
            </a:fld>
            <a:endParaRPr lang="zh-CN" altLang="en-US"/>
          </a:p>
        </p:txBody>
      </p:sp>
    </p:spTree>
    <p:extLst>
      <p:ext uri="{BB962C8B-B14F-4D97-AF65-F5344CB8AC3E}">
        <p14:creationId xmlns:p14="http://schemas.microsoft.com/office/powerpoint/2010/main" val="23528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Rectangle 4"/>
          <p:cNvSpPr>
            <a:spLocks noGrp="1"/>
          </p:cNvSpPr>
          <p:nvPr>
            <p:ph type="dt" sz="half" idx="10"/>
          </p:nvPr>
        </p:nvSpPr>
        <p:spPr>
          <a:ln/>
        </p:spPr>
        <p:txBody>
          <a:bodyPr/>
          <a:lstStyle>
            <a:lvl1pPr>
              <a:defRPr/>
            </a:lvl1pPr>
          </a:lstStyle>
          <a:p>
            <a:endParaRPr lang="zh-CN" altLang="en-US"/>
          </a:p>
        </p:txBody>
      </p:sp>
      <p:sp>
        <p:nvSpPr>
          <p:cNvPr id="5" name="Rectangle 5"/>
          <p:cNvSpPr>
            <a:spLocks noGrp="1"/>
          </p:cNvSpPr>
          <p:nvPr>
            <p:ph type="ftr" sz="quarter" idx="11"/>
          </p:nvPr>
        </p:nvSpPr>
        <p:spPr>
          <a:ln/>
        </p:spPr>
        <p:txBody>
          <a:bodyPr/>
          <a:lstStyle>
            <a:lvl1pPr>
              <a:defRPr/>
            </a:lvl1pPr>
          </a:lstStyle>
          <a:p>
            <a:endParaRPr lang="zh-CN" altLang="en-US"/>
          </a:p>
        </p:txBody>
      </p:sp>
      <p:sp>
        <p:nvSpPr>
          <p:cNvPr id="6" name="Rectangle 6"/>
          <p:cNvSpPr>
            <a:spLocks noGrp="1"/>
          </p:cNvSpPr>
          <p:nvPr>
            <p:ph type="sldNum" sz="quarter" idx="12"/>
          </p:nvPr>
        </p:nvSpPr>
        <p:spPr>
          <a:ln/>
        </p:spPr>
        <p:txBody>
          <a:bodyPr/>
          <a:lstStyle>
            <a:lvl1pPr>
              <a:defRPr/>
            </a:lvl1pPr>
          </a:lstStyle>
          <a:p>
            <a:fld id="{F1B97150-DBBB-4926-9E5B-CCE6E91DB5B6}" type="slidenum">
              <a:rPr lang="zh-CN" altLang="en-US"/>
              <a:pPr/>
              <a:t>‹#›</a:t>
            </a:fld>
            <a:endParaRPr lang="zh-CN" altLang="en-US"/>
          </a:p>
        </p:txBody>
      </p:sp>
    </p:spTree>
    <p:extLst>
      <p:ext uri="{BB962C8B-B14F-4D97-AF65-F5344CB8AC3E}">
        <p14:creationId xmlns:p14="http://schemas.microsoft.com/office/powerpoint/2010/main" val="1945428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KSO_FD"/>
          <p:cNvSpPr>
            <a:spLocks noGrp="1"/>
          </p:cNvSpPr>
          <p:nvPr>
            <p:ph type="dt" sz="half" idx="10"/>
          </p:nvPr>
        </p:nvSpPr>
        <p:spPr>
          <a:ln/>
        </p:spPr>
        <p:txBody>
          <a:bodyPr/>
          <a:lstStyle>
            <a:lvl1pPr>
              <a:defRPr/>
            </a:lvl1pPr>
          </a:lstStyle>
          <a:p>
            <a:endParaRPr lang="zh-CN" altLang="en-US"/>
          </a:p>
        </p:txBody>
      </p:sp>
      <p:sp>
        <p:nvSpPr>
          <p:cNvPr id="6" name="KSO_FT"/>
          <p:cNvSpPr>
            <a:spLocks noGrp="1"/>
          </p:cNvSpPr>
          <p:nvPr>
            <p:ph type="ftr" sz="quarter" idx="11"/>
          </p:nvPr>
        </p:nvSpPr>
        <p:spPr>
          <a:ln/>
        </p:spPr>
        <p:txBody>
          <a:bodyPr/>
          <a:lstStyle>
            <a:lvl1pPr>
              <a:defRPr/>
            </a:lvl1pPr>
          </a:lstStyle>
          <a:p>
            <a:endParaRPr lang="zh-CN" altLang="en-US"/>
          </a:p>
        </p:txBody>
      </p:sp>
      <p:sp>
        <p:nvSpPr>
          <p:cNvPr id="7" name="KSO_FN"/>
          <p:cNvSpPr>
            <a:spLocks noGrp="1"/>
          </p:cNvSpPr>
          <p:nvPr>
            <p:ph type="sldNum" sz="quarter" idx="12"/>
          </p:nvPr>
        </p:nvSpPr>
        <p:spPr>
          <a:ln/>
        </p:spPr>
        <p:txBody>
          <a:bodyPr/>
          <a:lstStyle>
            <a:lvl1pPr>
              <a:defRPr/>
            </a:lvl1pPr>
          </a:lstStyle>
          <a:p>
            <a:fld id="{5D7DCC90-549F-4360-89C8-D52CB9EC5862}" type="slidenum">
              <a:rPr lang="zh-CN" altLang="en-US"/>
              <a:pPr/>
              <a:t>‹#›</a:t>
            </a:fld>
            <a:endParaRPr lang="zh-CN" altLang="en-US"/>
          </a:p>
        </p:txBody>
      </p:sp>
    </p:spTree>
    <p:extLst>
      <p:ext uri="{BB962C8B-B14F-4D97-AF65-F5344CB8AC3E}">
        <p14:creationId xmlns:p14="http://schemas.microsoft.com/office/powerpoint/2010/main" val="1884393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KSO_FD"/>
          <p:cNvSpPr>
            <a:spLocks noGrp="1"/>
          </p:cNvSpPr>
          <p:nvPr>
            <p:ph type="dt" sz="half" idx="10"/>
          </p:nvPr>
        </p:nvSpPr>
        <p:spPr>
          <a:ln/>
        </p:spPr>
        <p:txBody>
          <a:bodyPr/>
          <a:lstStyle>
            <a:lvl1pPr>
              <a:defRPr/>
            </a:lvl1pPr>
          </a:lstStyle>
          <a:p>
            <a:endParaRPr lang="zh-CN" altLang="en-US"/>
          </a:p>
        </p:txBody>
      </p:sp>
      <p:sp>
        <p:nvSpPr>
          <p:cNvPr id="5" name="KSO_FT"/>
          <p:cNvSpPr>
            <a:spLocks noGrp="1"/>
          </p:cNvSpPr>
          <p:nvPr>
            <p:ph type="ftr" sz="quarter" idx="11"/>
          </p:nvPr>
        </p:nvSpPr>
        <p:spPr>
          <a:ln/>
        </p:spPr>
        <p:txBody>
          <a:bodyPr/>
          <a:lstStyle>
            <a:lvl1pPr>
              <a:defRPr/>
            </a:lvl1pPr>
          </a:lstStyle>
          <a:p>
            <a:endParaRPr lang="zh-CN" altLang="en-US"/>
          </a:p>
        </p:txBody>
      </p:sp>
      <p:sp>
        <p:nvSpPr>
          <p:cNvPr id="6" name="KSO_FN"/>
          <p:cNvSpPr>
            <a:spLocks noGrp="1"/>
          </p:cNvSpPr>
          <p:nvPr>
            <p:ph type="sldNum" sz="quarter" idx="12"/>
          </p:nvPr>
        </p:nvSpPr>
        <p:spPr>
          <a:ln/>
        </p:spPr>
        <p:txBody>
          <a:bodyPr/>
          <a:lstStyle>
            <a:lvl1pPr>
              <a:defRPr/>
            </a:lvl1pPr>
          </a:lstStyle>
          <a:p>
            <a:fld id="{960238B1-C0B5-445E-88F3-3FA8CC9F98F9}" type="slidenum">
              <a:rPr lang="zh-CN" altLang="en-US"/>
              <a:pPr/>
              <a:t>‹#›</a:t>
            </a:fld>
            <a:endParaRPr lang="zh-CN" altLang="en-US"/>
          </a:p>
        </p:txBody>
      </p:sp>
    </p:spTree>
    <p:extLst>
      <p:ext uri="{BB962C8B-B14F-4D97-AF65-F5344CB8AC3E}">
        <p14:creationId xmlns:p14="http://schemas.microsoft.com/office/powerpoint/2010/main" val="126497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91288" y="127000"/>
            <a:ext cx="2024062" cy="45307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19100" y="127000"/>
            <a:ext cx="5954851" cy="45307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KSO_FD"/>
          <p:cNvSpPr>
            <a:spLocks noGrp="1"/>
          </p:cNvSpPr>
          <p:nvPr>
            <p:ph type="dt" sz="half" idx="10"/>
          </p:nvPr>
        </p:nvSpPr>
        <p:spPr>
          <a:ln/>
        </p:spPr>
        <p:txBody>
          <a:bodyPr/>
          <a:lstStyle>
            <a:lvl1pPr>
              <a:defRPr/>
            </a:lvl1pPr>
          </a:lstStyle>
          <a:p>
            <a:endParaRPr lang="zh-CN" altLang="en-US"/>
          </a:p>
        </p:txBody>
      </p:sp>
      <p:sp>
        <p:nvSpPr>
          <p:cNvPr id="5" name="KSO_FT"/>
          <p:cNvSpPr>
            <a:spLocks noGrp="1"/>
          </p:cNvSpPr>
          <p:nvPr>
            <p:ph type="ftr" sz="quarter" idx="11"/>
          </p:nvPr>
        </p:nvSpPr>
        <p:spPr>
          <a:ln/>
        </p:spPr>
        <p:txBody>
          <a:bodyPr/>
          <a:lstStyle>
            <a:lvl1pPr>
              <a:defRPr/>
            </a:lvl1pPr>
          </a:lstStyle>
          <a:p>
            <a:endParaRPr lang="zh-CN" altLang="en-US"/>
          </a:p>
        </p:txBody>
      </p:sp>
      <p:sp>
        <p:nvSpPr>
          <p:cNvPr id="6" name="KSO_FN"/>
          <p:cNvSpPr>
            <a:spLocks noGrp="1"/>
          </p:cNvSpPr>
          <p:nvPr>
            <p:ph type="sldNum" sz="quarter" idx="12"/>
          </p:nvPr>
        </p:nvSpPr>
        <p:spPr>
          <a:ln/>
        </p:spPr>
        <p:txBody>
          <a:bodyPr/>
          <a:lstStyle>
            <a:lvl1pPr>
              <a:defRPr/>
            </a:lvl1pPr>
          </a:lstStyle>
          <a:p>
            <a:fld id="{716B25D9-84CA-491E-9D70-A1DFDAE1885F}" type="slidenum">
              <a:rPr lang="zh-CN" altLang="en-US"/>
              <a:pPr/>
              <a:t>‹#›</a:t>
            </a:fld>
            <a:endParaRPr lang="zh-CN" altLang="en-US"/>
          </a:p>
        </p:txBody>
      </p:sp>
    </p:spTree>
    <p:extLst>
      <p:ext uri="{BB962C8B-B14F-4D97-AF65-F5344CB8AC3E}">
        <p14:creationId xmlns:p14="http://schemas.microsoft.com/office/powerpoint/2010/main" val="318218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2" name="KSO_FD"/>
          <p:cNvSpPr>
            <a:spLocks noGrp="1"/>
          </p:cNvSpPr>
          <p:nvPr>
            <p:ph type="dt" sz="half" idx="10"/>
          </p:nvPr>
        </p:nvSpPr>
        <p:spPr>
          <a:ln/>
        </p:spPr>
        <p:txBody>
          <a:bodyPr/>
          <a:lstStyle>
            <a:lvl1pPr>
              <a:defRPr/>
            </a:lvl1pPr>
          </a:lstStyle>
          <a:p>
            <a:endParaRPr lang="zh-CN" altLang="en-US"/>
          </a:p>
        </p:txBody>
      </p:sp>
      <p:sp>
        <p:nvSpPr>
          <p:cNvPr id="3" name="KSO_FT"/>
          <p:cNvSpPr>
            <a:spLocks noGrp="1"/>
          </p:cNvSpPr>
          <p:nvPr>
            <p:ph type="ftr" sz="quarter" idx="11"/>
          </p:nvPr>
        </p:nvSpPr>
        <p:spPr>
          <a:ln/>
        </p:spPr>
        <p:txBody>
          <a:bodyPr/>
          <a:lstStyle>
            <a:lvl1pPr>
              <a:defRPr/>
            </a:lvl1pPr>
          </a:lstStyle>
          <a:p>
            <a:endParaRPr lang="zh-CN" altLang="en-US"/>
          </a:p>
        </p:txBody>
      </p:sp>
      <p:sp>
        <p:nvSpPr>
          <p:cNvPr id="4" name="KSO_FN"/>
          <p:cNvSpPr>
            <a:spLocks noGrp="1"/>
          </p:cNvSpPr>
          <p:nvPr>
            <p:ph type="sldNum" sz="quarter" idx="12"/>
          </p:nvPr>
        </p:nvSpPr>
        <p:spPr>
          <a:ln/>
        </p:spPr>
        <p:txBody>
          <a:bodyPr/>
          <a:lstStyle>
            <a:lvl1pPr>
              <a:defRPr/>
            </a:lvl1pPr>
          </a:lstStyle>
          <a:p>
            <a:fld id="{22A022E6-83A2-4B19-851B-059A767B6B13}" type="slidenum">
              <a:rPr lang="zh-CN" altLang="en-US"/>
              <a:pPr/>
              <a:t>‹#›</a:t>
            </a:fld>
            <a:endParaRPr lang="zh-CN" altLang="en-US"/>
          </a:p>
        </p:txBody>
      </p:sp>
    </p:spTree>
    <p:extLst>
      <p:ext uri="{BB962C8B-B14F-4D97-AF65-F5344CB8AC3E}">
        <p14:creationId xmlns:p14="http://schemas.microsoft.com/office/powerpoint/2010/main" val="26695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5" name="页脚占位符 4"/>
          <p:cNvSpPr>
            <a:spLocks noGrp="1"/>
          </p:cNvSpPr>
          <p:nvPr>
            <p:ph type="ftr" sz="quarter" idx="11"/>
          </p:nvPr>
        </p:nvSpPr>
        <p:spPr>
          <a:ln/>
        </p:spPr>
        <p:txBody>
          <a:bodyPr/>
          <a:lstStyle>
            <a:lvl1pPr>
              <a:defRPr/>
            </a:lvl1pPr>
          </a:lstStyle>
          <a:p>
            <a:endParaRPr lang="zh-CN" altLang="en-US"/>
          </a:p>
        </p:txBody>
      </p:sp>
      <p:sp>
        <p:nvSpPr>
          <p:cNvPr id="6" name="灯片编号占位符 5"/>
          <p:cNvSpPr>
            <a:spLocks noGrp="1"/>
          </p:cNvSpPr>
          <p:nvPr>
            <p:ph type="sldNum" sz="quarter" idx="12"/>
          </p:nvPr>
        </p:nvSpPr>
        <p:spPr>
          <a:ln/>
        </p:spPr>
        <p:txBody>
          <a:bodyPr/>
          <a:lstStyle>
            <a:lvl1pPr>
              <a:defRPr/>
            </a:lvl1pPr>
          </a:lstStyle>
          <a:p>
            <a:fld id="{CE8F6473-9FED-4D37-9267-5D45EE312309}" type="slidenum">
              <a:rPr lang="zh-CN" altLang="en-US"/>
              <a:pPr/>
              <a:t>‹#›</a:t>
            </a:fld>
            <a:endParaRPr lang="zh-CN" altLang="en-US"/>
          </a:p>
        </p:txBody>
      </p:sp>
    </p:spTree>
    <p:extLst>
      <p:ext uri="{BB962C8B-B14F-4D97-AF65-F5344CB8AC3E}">
        <p14:creationId xmlns:p14="http://schemas.microsoft.com/office/powerpoint/2010/main" val="202808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5" name="页脚占位符 4"/>
          <p:cNvSpPr>
            <a:spLocks noGrp="1"/>
          </p:cNvSpPr>
          <p:nvPr>
            <p:ph type="ftr" sz="quarter" idx="11"/>
          </p:nvPr>
        </p:nvSpPr>
        <p:spPr>
          <a:ln/>
        </p:spPr>
        <p:txBody>
          <a:bodyPr/>
          <a:lstStyle>
            <a:lvl1pPr>
              <a:defRPr/>
            </a:lvl1pPr>
          </a:lstStyle>
          <a:p>
            <a:endParaRPr lang="zh-CN" altLang="en-US"/>
          </a:p>
        </p:txBody>
      </p:sp>
      <p:sp>
        <p:nvSpPr>
          <p:cNvPr id="6" name="灯片编号占位符 5"/>
          <p:cNvSpPr>
            <a:spLocks noGrp="1"/>
          </p:cNvSpPr>
          <p:nvPr>
            <p:ph type="sldNum" sz="quarter" idx="12"/>
          </p:nvPr>
        </p:nvSpPr>
        <p:spPr>
          <a:ln/>
        </p:spPr>
        <p:txBody>
          <a:bodyPr/>
          <a:lstStyle>
            <a:lvl1pPr>
              <a:defRPr/>
            </a:lvl1pPr>
          </a:lstStyle>
          <a:p>
            <a:fld id="{E07A7B1E-D363-40FD-9489-AC0D21F03DD8}" type="slidenum">
              <a:rPr lang="zh-CN" altLang="en-US"/>
              <a:pPr/>
              <a:t>‹#›</a:t>
            </a:fld>
            <a:endParaRPr lang="zh-CN" altLang="en-US"/>
          </a:p>
        </p:txBody>
      </p:sp>
    </p:spTree>
    <p:extLst>
      <p:ext uri="{BB962C8B-B14F-4D97-AF65-F5344CB8AC3E}">
        <p14:creationId xmlns:p14="http://schemas.microsoft.com/office/powerpoint/2010/main" val="2424659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5" name="页脚占位符 4"/>
          <p:cNvSpPr>
            <a:spLocks noGrp="1"/>
          </p:cNvSpPr>
          <p:nvPr>
            <p:ph type="ftr" sz="quarter" idx="11"/>
          </p:nvPr>
        </p:nvSpPr>
        <p:spPr>
          <a:ln/>
        </p:spPr>
        <p:txBody>
          <a:bodyPr/>
          <a:lstStyle>
            <a:lvl1pPr>
              <a:defRPr/>
            </a:lvl1pPr>
          </a:lstStyle>
          <a:p>
            <a:endParaRPr lang="zh-CN" altLang="en-US"/>
          </a:p>
        </p:txBody>
      </p:sp>
      <p:sp>
        <p:nvSpPr>
          <p:cNvPr id="6" name="灯片编号占位符 5"/>
          <p:cNvSpPr>
            <a:spLocks noGrp="1"/>
          </p:cNvSpPr>
          <p:nvPr>
            <p:ph type="sldNum" sz="quarter" idx="12"/>
          </p:nvPr>
        </p:nvSpPr>
        <p:spPr>
          <a:ln/>
        </p:spPr>
        <p:txBody>
          <a:bodyPr/>
          <a:lstStyle>
            <a:lvl1pPr>
              <a:defRPr/>
            </a:lvl1pPr>
          </a:lstStyle>
          <a:p>
            <a:fld id="{7E1B817C-600F-434D-9801-B813510FDEA9}" type="slidenum">
              <a:rPr lang="zh-CN" altLang="en-US"/>
              <a:pPr/>
              <a:t>‹#›</a:t>
            </a:fld>
            <a:endParaRPr lang="zh-CN" altLang="en-US"/>
          </a:p>
        </p:txBody>
      </p:sp>
    </p:spTree>
    <p:extLst>
      <p:ext uri="{BB962C8B-B14F-4D97-AF65-F5344CB8AC3E}">
        <p14:creationId xmlns:p14="http://schemas.microsoft.com/office/powerpoint/2010/main" val="2201713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825625"/>
            <a:ext cx="3864483"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50867" y="1825625"/>
            <a:ext cx="3864483"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6" name="页脚占位符 4"/>
          <p:cNvSpPr>
            <a:spLocks noGrp="1"/>
          </p:cNvSpPr>
          <p:nvPr>
            <p:ph type="ftr" sz="quarter" idx="11"/>
          </p:nvPr>
        </p:nvSpPr>
        <p:spPr>
          <a:ln/>
        </p:spPr>
        <p:txBody>
          <a:bodyPr/>
          <a:lstStyle>
            <a:lvl1pPr>
              <a:defRPr/>
            </a:lvl1pPr>
          </a:lstStyle>
          <a:p>
            <a:endParaRPr lang="zh-CN" altLang="en-US"/>
          </a:p>
        </p:txBody>
      </p:sp>
      <p:sp>
        <p:nvSpPr>
          <p:cNvPr id="7" name="灯片编号占位符 5"/>
          <p:cNvSpPr>
            <a:spLocks noGrp="1"/>
          </p:cNvSpPr>
          <p:nvPr>
            <p:ph type="sldNum" sz="quarter" idx="12"/>
          </p:nvPr>
        </p:nvSpPr>
        <p:spPr>
          <a:ln/>
        </p:spPr>
        <p:txBody>
          <a:bodyPr/>
          <a:lstStyle>
            <a:lvl1pPr>
              <a:defRPr/>
            </a:lvl1pPr>
          </a:lstStyle>
          <a:p>
            <a:fld id="{2228AE34-B83D-4C09-8344-EEAD2B323541}" type="slidenum">
              <a:rPr lang="zh-CN" altLang="en-US"/>
              <a:pPr/>
              <a:t>‹#›</a:t>
            </a:fld>
            <a:endParaRPr lang="zh-CN" altLang="en-US"/>
          </a:p>
        </p:txBody>
      </p:sp>
    </p:spTree>
    <p:extLst>
      <p:ext uri="{BB962C8B-B14F-4D97-AF65-F5344CB8AC3E}">
        <p14:creationId xmlns:p14="http://schemas.microsoft.com/office/powerpoint/2010/main" val="3329608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1999034"/>
            <a:ext cx="3655181" cy="264321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8" name="页脚占位符 4"/>
          <p:cNvSpPr>
            <a:spLocks noGrp="1"/>
          </p:cNvSpPr>
          <p:nvPr>
            <p:ph type="ftr" sz="quarter" idx="11"/>
          </p:nvPr>
        </p:nvSpPr>
        <p:spPr>
          <a:ln/>
        </p:spPr>
        <p:txBody>
          <a:bodyPr/>
          <a:lstStyle>
            <a:lvl1pPr>
              <a:defRPr/>
            </a:lvl1pPr>
          </a:lstStyle>
          <a:p>
            <a:endParaRPr lang="zh-CN" altLang="en-US"/>
          </a:p>
        </p:txBody>
      </p:sp>
      <p:sp>
        <p:nvSpPr>
          <p:cNvPr id="9" name="灯片编号占位符 5"/>
          <p:cNvSpPr>
            <a:spLocks noGrp="1"/>
          </p:cNvSpPr>
          <p:nvPr>
            <p:ph type="sldNum" sz="quarter" idx="12"/>
          </p:nvPr>
        </p:nvSpPr>
        <p:spPr>
          <a:ln/>
        </p:spPr>
        <p:txBody>
          <a:bodyPr/>
          <a:lstStyle>
            <a:lvl1pPr>
              <a:defRPr/>
            </a:lvl1pPr>
          </a:lstStyle>
          <a:p>
            <a:fld id="{4F80E238-419E-454E-878A-B40FD1F6E5F1}" type="slidenum">
              <a:rPr lang="zh-CN" altLang="en-US"/>
              <a:pPr/>
              <a:t>‹#›</a:t>
            </a:fld>
            <a:endParaRPr lang="zh-CN" altLang="en-US"/>
          </a:p>
        </p:txBody>
      </p:sp>
    </p:spTree>
    <p:extLst>
      <p:ext uri="{BB962C8B-B14F-4D97-AF65-F5344CB8AC3E}">
        <p14:creationId xmlns:p14="http://schemas.microsoft.com/office/powerpoint/2010/main" val="2251624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4" name="页脚占位符 4"/>
          <p:cNvSpPr>
            <a:spLocks noGrp="1"/>
          </p:cNvSpPr>
          <p:nvPr>
            <p:ph type="ftr" sz="quarter" idx="11"/>
          </p:nvPr>
        </p:nvSpPr>
        <p:spPr>
          <a:ln/>
        </p:spPr>
        <p:txBody>
          <a:bodyPr/>
          <a:lstStyle>
            <a:lvl1pPr>
              <a:defRPr/>
            </a:lvl1pPr>
          </a:lstStyle>
          <a:p>
            <a:endParaRPr lang="zh-CN" altLang="en-US"/>
          </a:p>
        </p:txBody>
      </p:sp>
      <p:sp>
        <p:nvSpPr>
          <p:cNvPr id="5" name="灯片编号占位符 5"/>
          <p:cNvSpPr>
            <a:spLocks noGrp="1"/>
          </p:cNvSpPr>
          <p:nvPr>
            <p:ph type="sldNum" sz="quarter" idx="12"/>
          </p:nvPr>
        </p:nvSpPr>
        <p:spPr>
          <a:ln/>
        </p:spPr>
        <p:txBody>
          <a:bodyPr/>
          <a:lstStyle>
            <a:lvl1pPr>
              <a:defRPr/>
            </a:lvl1pPr>
          </a:lstStyle>
          <a:p>
            <a:fld id="{8E0B7241-E088-463E-9DAE-C76CC0B0B082}" type="slidenum">
              <a:rPr lang="zh-CN" altLang="en-US"/>
              <a:pPr/>
              <a:t>‹#›</a:t>
            </a:fld>
            <a:endParaRPr lang="zh-CN" altLang="en-US"/>
          </a:p>
        </p:txBody>
      </p:sp>
    </p:spTree>
    <p:extLst>
      <p:ext uri="{BB962C8B-B14F-4D97-AF65-F5344CB8AC3E}">
        <p14:creationId xmlns:p14="http://schemas.microsoft.com/office/powerpoint/2010/main" val="406956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Rectangle 4"/>
          <p:cNvSpPr>
            <a:spLocks noGrp="1"/>
          </p:cNvSpPr>
          <p:nvPr>
            <p:ph type="dt" sz="half" idx="10"/>
          </p:nvPr>
        </p:nvSpPr>
        <p:spPr>
          <a:ln/>
        </p:spPr>
        <p:txBody>
          <a:bodyPr/>
          <a:lstStyle>
            <a:lvl1pPr>
              <a:defRPr/>
            </a:lvl1pPr>
          </a:lstStyle>
          <a:p>
            <a:endParaRPr lang="zh-CN" altLang="en-US"/>
          </a:p>
        </p:txBody>
      </p:sp>
      <p:sp>
        <p:nvSpPr>
          <p:cNvPr id="5" name="Rectangle 5"/>
          <p:cNvSpPr>
            <a:spLocks noGrp="1"/>
          </p:cNvSpPr>
          <p:nvPr>
            <p:ph type="ftr" sz="quarter" idx="11"/>
          </p:nvPr>
        </p:nvSpPr>
        <p:spPr>
          <a:ln/>
        </p:spPr>
        <p:txBody>
          <a:bodyPr/>
          <a:lstStyle>
            <a:lvl1pPr>
              <a:defRPr/>
            </a:lvl1pPr>
          </a:lstStyle>
          <a:p>
            <a:endParaRPr lang="zh-CN" altLang="en-US"/>
          </a:p>
        </p:txBody>
      </p:sp>
      <p:sp>
        <p:nvSpPr>
          <p:cNvPr id="6" name="Rectangle 6"/>
          <p:cNvSpPr>
            <a:spLocks noGrp="1"/>
          </p:cNvSpPr>
          <p:nvPr>
            <p:ph type="sldNum" sz="quarter" idx="12"/>
          </p:nvPr>
        </p:nvSpPr>
        <p:spPr>
          <a:ln/>
        </p:spPr>
        <p:txBody>
          <a:bodyPr/>
          <a:lstStyle>
            <a:lvl1pPr>
              <a:defRPr/>
            </a:lvl1pPr>
          </a:lstStyle>
          <a:p>
            <a:fld id="{B81E467B-EA9D-4B17-B914-0B6F720254E5}" type="slidenum">
              <a:rPr lang="zh-CN" altLang="en-US"/>
              <a:pPr/>
              <a:t>‹#›</a:t>
            </a:fld>
            <a:endParaRPr lang="zh-CN" altLang="en-US"/>
          </a:p>
        </p:txBody>
      </p:sp>
    </p:spTree>
    <p:extLst>
      <p:ext uri="{BB962C8B-B14F-4D97-AF65-F5344CB8AC3E}">
        <p14:creationId xmlns:p14="http://schemas.microsoft.com/office/powerpoint/2010/main" val="3642559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3" name="页脚占位符 4"/>
          <p:cNvSpPr>
            <a:spLocks noGrp="1"/>
          </p:cNvSpPr>
          <p:nvPr>
            <p:ph type="ftr" sz="quarter" idx="11"/>
          </p:nvPr>
        </p:nvSpPr>
        <p:spPr>
          <a:ln/>
        </p:spPr>
        <p:txBody>
          <a:bodyPr/>
          <a:lstStyle>
            <a:lvl1pPr>
              <a:defRPr/>
            </a:lvl1pPr>
          </a:lstStyle>
          <a:p>
            <a:endParaRPr lang="zh-CN" altLang="en-US"/>
          </a:p>
        </p:txBody>
      </p:sp>
      <p:sp>
        <p:nvSpPr>
          <p:cNvPr id="4" name="灯片编号占位符 5"/>
          <p:cNvSpPr>
            <a:spLocks noGrp="1"/>
          </p:cNvSpPr>
          <p:nvPr>
            <p:ph type="sldNum" sz="quarter" idx="12"/>
          </p:nvPr>
        </p:nvSpPr>
        <p:spPr>
          <a:ln/>
        </p:spPr>
        <p:txBody>
          <a:bodyPr/>
          <a:lstStyle>
            <a:lvl1pPr>
              <a:defRPr/>
            </a:lvl1pPr>
          </a:lstStyle>
          <a:p>
            <a:fld id="{8625C58D-F14E-4AFF-B4E7-0228F4BC0913}" type="slidenum">
              <a:rPr lang="zh-CN" altLang="en-US"/>
              <a:pPr/>
              <a:t>‹#›</a:t>
            </a:fld>
            <a:endParaRPr lang="zh-CN" altLang="en-US"/>
          </a:p>
        </p:txBody>
      </p:sp>
    </p:spTree>
    <p:extLst>
      <p:ext uri="{BB962C8B-B14F-4D97-AF65-F5344CB8AC3E}">
        <p14:creationId xmlns:p14="http://schemas.microsoft.com/office/powerpoint/2010/main" val="3208915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6" name="页脚占位符 4"/>
          <p:cNvSpPr>
            <a:spLocks noGrp="1"/>
          </p:cNvSpPr>
          <p:nvPr>
            <p:ph type="ftr" sz="quarter" idx="11"/>
          </p:nvPr>
        </p:nvSpPr>
        <p:spPr>
          <a:ln/>
        </p:spPr>
        <p:txBody>
          <a:bodyPr/>
          <a:lstStyle>
            <a:lvl1pPr>
              <a:defRPr/>
            </a:lvl1pPr>
          </a:lstStyle>
          <a:p>
            <a:endParaRPr lang="zh-CN" altLang="en-US"/>
          </a:p>
        </p:txBody>
      </p:sp>
      <p:sp>
        <p:nvSpPr>
          <p:cNvPr id="7" name="灯片编号占位符 5"/>
          <p:cNvSpPr>
            <a:spLocks noGrp="1"/>
          </p:cNvSpPr>
          <p:nvPr>
            <p:ph type="sldNum" sz="quarter" idx="12"/>
          </p:nvPr>
        </p:nvSpPr>
        <p:spPr>
          <a:ln/>
        </p:spPr>
        <p:txBody>
          <a:bodyPr/>
          <a:lstStyle>
            <a:lvl1pPr>
              <a:defRPr/>
            </a:lvl1pPr>
          </a:lstStyle>
          <a:p>
            <a:fld id="{72E21CC9-0E96-4777-8039-224C03A66587}" type="slidenum">
              <a:rPr lang="zh-CN" altLang="en-US"/>
              <a:pPr/>
              <a:t>‹#›</a:t>
            </a:fld>
            <a:endParaRPr lang="zh-CN" altLang="en-US"/>
          </a:p>
        </p:txBody>
      </p:sp>
    </p:spTree>
    <p:extLst>
      <p:ext uri="{BB962C8B-B14F-4D97-AF65-F5344CB8AC3E}">
        <p14:creationId xmlns:p14="http://schemas.microsoft.com/office/powerpoint/2010/main" val="112853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6" name="页脚占位符 4"/>
          <p:cNvSpPr>
            <a:spLocks noGrp="1"/>
          </p:cNvSpPr>
          <p:nvPr>
            <p:ph type="ftr" sz="quarter" idx="11"/>
          </p:nvPr>
        </p:nvSpPr>
        <p:spPr>
          <a:ln/>
        </p:spPr>
        <p:txBody>
          <a:bodyPr/>
          <a:lstStyle>
            <a:lvl1pPr>
              <a:defRPr/>
            </a:lvl1pPr>
          </a:lstStyle>
          <a:p>
            <a:endParaRPr lang="zh-CN" altLang="en-US"/>
          </a:p>
        </p:txBody>
      </p:sp>
      <p:sp>
        <p:nvSpPr>
          <p:cNvPr id="7" name="灯片编号占位符 5"/>
          <p:cNvSpPr>
            <a:spLocks noGrp="1"/>
          </p:cNvSpPr>
          <p:nvPr>
            <p:ph type="sldNum" sz="quarter" idx="12"/>
          </p:nvPr>
        </p:nvSpPr>
        <p:spPr>
          <a:ln/>
        </p:spPr>
        <p:txBody>
          <a:bodyPr/>
          <a:lstStyle>
            <a:lvl1pPr>
              <a:defRPr/>
            </a:lvl1pPr>
          </a:lstStyle>
          <a:p>
            <a:fld id="{37D252A7-EBC8-46AB-9953-689059E47D65}" type="slidenum">
              <a:rPr lang="zh-CN" altLang="en-US"/>
              <a:pPr/>
              <a:t>‹#›</a:t>
            </a:fld>
            <a:endParaRPr lang="zh-CN" altLang="en-US"/>
          </a:p>
        </p:txBody>
      </p:sp>
    </p:spTree>
    <p:extLst>
      <p:ext uri="{BB962C8B-B14F-4D97-AF65-F5344CB8AC3E}">
        <p14:creationId xmlns:p14="http://schemas.microsoft.com/office/powerpoint/2010/main" val="4186235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5" name="页脚占位符 4"/>
          <p:cNvSpPr>
            <a:spLocks noGrp="1"/>
          </p:cNvSpPr>
          <p:nvPr>
            <p:ph type="ftr" sz="quarter" idx="11"/>
          </p:nvPr>
        </p:nvSpPr>
        <p:spPr>
          <a:ln/>
        </p:spPr>
        <p:txBody>
          <a:bodyPr/>
          <a:lstStyle>
            <a:lvl1pPr>
              <a:defRPr/>
            </a:lvl1pPr>
          </a:lstStyle>
          <a:p>
            <a:endParaRPr lang="zh-CN" altLang="en-US"/>
          </a:p>
        </p:txBody>
      </p:sp>
      <p:sp>
        <p:nvSpPr>
          <p:cNvPr id="6" name="灯片编号占位符 5"/>
          <p:cNvSpPr>
            <a:spLocks noGrp="1"/>
          </p:cNvSpPr>
          <p:nvPr>
            <p:ph type="sldNum" sz="quarter" idx="12"/>
          </p:nvPr>
        </p:nvSpPr>
        <p:spPr>
          <a:ln/>
        </p:spPr>
        <p:txBody>
          <a:bodyPr/>
          <a:lstStyle>
            <a:lvl1pPr>
              <a:defRPr/>
            </a:lvl1pPr>
          </a:lstStyle>
          <a:p>
            <a:fld id="{D1A9ADA9-11DC-4ABC-A8F6-E2D1798C0403}" type="slidenum">
              <a:rPr lang="zh-CN" altLang="en-US"/>
              <a:pPr/>
              <a:t>‹#›</a:t>
            </a:fld>
            <a:endParaRPr lang="zh-CN" altLang="en-US"/>
          </a:p>
        </p:txBody>
      </p:sp>
    </p:spTree>
    <p:extLst>
      <p:ext uri="{BB962C8B-B14F-4D97-AF65-F5344CB8AC3E}">
        <p14:creationId xmlns:p14="http://schemas.microsoft.com/office/powerpoint/2010/main" val="638289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ln/>
        </p:spPr>
        <p:txBody>
          <a:bodyPr/>
          <a:lstStyle>
            <a:lvl1pPr>
              <a:defRPr/>
            </a:lvl1pPr>
          </a:lstStyle>
          <a:p>
            <a:fld id="{BB962C8B-B14F-4D97-AF65-F5344CB8AC3E}" type="datetime1">
              <a:rPr lang="zh-CN" altLang="en-US"/>
              <a:pPr/>
              <a:t>2017/3/23</a:t>
            </a:fld>
            <a:endParaRPr lang="zh-CN" altLang="en-US"/>
          </a:p>
        </p:txBody>
      </p:sp>
      <p:sp>
        <p:nvSpPr>
          <p:cNvPr id="5" name="页脚占位符 4"/>
          <p:cNvSpPr>
            <a:spLocks noGrp="1"/>
          </p:cNvSpPr>
          <p:nvPr>
            <p:ph type="ftr" sz="quarter" idx="11"/>
          </p:nvPr>
        </p:nvSpPr>
        <p:spPr>
          <a:ln/>
        </p:spPr>
        <p:txBody>
          <a:bodyPr/>
          <a:lstStyle>
            <a:lvl1pPr>
              <a:defRPr/>
            </a:lvl1pPr>
          </a:lstStyle>
          <a:p>
            <a:endParaRPr lang="zh-CN" altLang="en-US"/>
          </a:p>
        </p:txBody>
      </p:sp>
      <p:sp>
        <p:nvSpPr>
          <p:cNvPr id="6" name="灯片编号占位符 5"/>
          <p:cNvSpPr>
            <a:spLocks noGrp="1"/>
          </p:cNvSpPr>
          <p:nvPr>
            <p:ph type="sldNum" sz="quarter" idx="12"/>
          </p:nvPr>
        </p:nvSpPr>
        <p:spPr>
          <a:ln/>
        </p:spPr>
        <p:txBody>
          <a:bodyPr/>
          <a:lstStyle>
            <a:lvl1pPr>
              <a:defRPr/>
            </a:lvl1pPr>
          </a:lstStyle>
          <a:p>
            <a:fld id="{C0F14CEB-0DBE-4CCA-9BA2-D36D71A69860}" type="slidenum">
              <a:rPr lang="zh-CN" altLang="en-US"/>
              <a:pPr/>
              <a:t>‹#›</a:t>
            </a:fld>
            <a:endParaRPr lang="zh-CN" altLang="en-US"/>
          </a:p>
        </p:txBody>
      </p:sp>
    </p:spTree>
    <p:extLst>
      <p:ext uri="{BB962C8B-B14F-4D97-AF65-F5344CB8AC3E}">
        <p14:creationId xmlns:p14="http://schemas.microsoft.com/office/powerpoint/2010/main" val="3466634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KSO_FD"/>
          <p:cNvSpPr>
            <a:spLocks noGrp="1"/>
          </p:cNvSpPr>
          <p:nvPr>
            <p:ph type="dt" sz="half" idx="10"/>
          </p:nvPr>
        </p:nvSpPr>
        <p:spPr>
          <a:ln/>
        </p:spPr>
        <p:txBody>
          <a:bodyPr/>
          <a:lstStyle>
            <a:lvl1pPr>
              <a:defRPr/>
            </a:lvl1pPr>
          </a:lstStyle>
          <a:p>
            <a:endParaRPr lang="en-US" altLang="x-none"/>
          </a:p>
        </p:txBody>
      </p:sp>
      <p:sp>
        <p:nvSpPr>
          <p:cNvPr id="5" name="KSO_FT"/>
          <p:cNvSpPr>
            <a:spLocks noGrp="1"/>
          </p:cNvSpPr>
          <p:nvPr>
            <p:ph type="ftr" sz="quarter" idx="11"/>
          </p:nvPr>
        </p:nvSpPr>
        <p:spPr>
          <a:ln/>
        </p:spPr>
        <p:txBody>
          <a:bodyPr/>
          <a:lstStyle>
            <a:lvl1pPr>
              <a:defRPr/>
            </a:lvl1pPr>
          </a:lstStyle>
          <a:p>
            <a:endParaRPr lang="en-US" altLang="x-none"/>
          </a:p>
        </p:txBody>
      </p:sp>
      <p:sp>
        <p:nvSpPr>
          <p:cNvPr id="6" name="KSO_FN"/>
          <p:cNvSpPr>
            <a:spLocks noGrp="1"/>
          </p:cNvSpPr>
          <p:nvPr>
            <p:ph type="sldNum" sz="quarter" idx="12"/>
          </p:nvPr>
        </p:nvSpPr>
        <p:spPr>
          <a:ln/>
        </p:spPr>
        <p:txBody>
          <a:bodyPr/>
          <a:lstStyle>
            <a:lvl1pPr>
              <a:defRPr/>
            </a:lvl1pPr>
          </a:lstStyle>
          <a:p>
            <a:fld id="{B43AD23C-CB9D-4E37-A3B2-66387A3F3B60}" type="slidenum">
              <a:rPr lang="zh-CN" altLang="en-US"/>
              <a:pPr/>
              <a:t>‹#›</a:t>
            </a:fld>
            <a:endParaRPr lang="zh-CN" altLang="en-US"/>
          </a:p>
        </p:txBody>
      </p:sp>
    </p:spTree>
    <p:extLst>
      <p:ext uri="{BB962C8B-B14F-4D97-AF65-F5344CB8AC3E}">
        <p14:creationId xmlns:p14="http://schemas.microsoft.com/office/powerpoint/2010/main" val="3494392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KSO_FD"/>
          <p:cNvSpPr>
            <a:spLocks noGrp="1"/>
          </p:cNvSpPr>
          <p:nvPr>
            <p:ph type="dt" sz="half" idx="10"/>
          </p:nvPr>
        </p:nvSpPr>
        <p:spPr>
          <a:ln/>
        </p:spPr>
        <p:txBody>
          <a:bodyPr/>
          <a:lstStyle>
            <a:lvl1pPr>
              <a:defRPr/>
            </a:lvl1pPr>
          </a:lstStyle>
          <a:p>
            <a:endParaRPr lang="en-US" altLang="x-none"/>
          </a:p>
        </p:txBody>
      </p:sp>
      <p:sp>
        <p:nvSpPr>
          <p:cNvPr id="5" name="KSO_FT"/>
          <p:cNvSpPr>
            <a:spLocks noGrp="1"/>
          </p:cNvSpPr>
          <p:nvPr>
            <p:ph type="ftr" sz="quarter" idx="11"/>
          </p:nvPr>
        </p:nvSpPr>
        <p:spPr>
          <a:ln/>
        </p:spPr>
        <p:txBody>
          <a:bodyPr/>
          <a:lstStyle>
            <a:lvl1pPr>
              <a:defRPr/>
            </a:lvl1pPr>
          </a:lstStyle>
          <a:p>
            <a:endParaRPr lang="en-US" altLang="x-none"/>
          </a:p>
        </p:txBody>
      </p:sp>
      <p:sp>
        <p:nvSpPr>
          <p:cNvPr id="6" name="KSO_FN"/>
          <p:cNvSpPr>
            <a:spLocks noGrp="1"/>
          </p:cNvSpPr>
          <p:nvPr>
            <p:ph type="sldNum" sz="quarter" idx="12"/>
          </p:nvPr>
        </p:nvSpPr>
        <p:spPr>
          <a:ln/>
        </p:spPr>
        <p:txBody>
          <a:bodyPr/>
          <a:lstStyle>
            <a:lvl1pPr>
              <a:defRPr/>
            </a:lvl1pPr>
          </a:lstStyle>
          <a:p>
            <a:fld id="{497F3B81-D17A-4CBE-AD4E-24CC6ED2E6CE}" type="slidenum">
              <a:rPr lang="zh-CN" altLang="en-US"/>
              <a:pPr/>
              <a:t>‹#›</a:t>
            </a:fld>
            <a:endParaRPr lang="zh-CN" altLang="en-US"/>
          </a:p>
        </p:txBody>
      </p:sp>
    </p:spTree>
    <p:extLst>
      <p:ext uri="{BB962C8B-B14F-4D97-AF65-F5344CB8AC3E}">
        <p14:creationId xmlns:p14="http://schemas.microsoft.com/office/powerpoint/2010/main" val="3106992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KSO_FD"/>
          <p:cNvSpPr>
            <a:spLocks noGrp="1"/>
          </p:cNvSpPr>
          <p:nvPr>
            <p:ph type="dt" sz="half" idx="10"/>
          </p:nvPr>
        </p:nvSpPr>
        <p:spPr>
          <a:ln/>
        </p:spPr>
        <p:txBody>
          <a:bodyPr/>
          <a:lstStyle>
            <a:lvl1pPr>
              <a:defRPr/>
            </a:lvl1pPr>
          </a:lstStyle>
          <a:p>
            <a:endParaRPr lang="en-US" altLang="x-none"/>
          </a:p>
        </p:txBody>
      </p:sp>
      <p:sp>
        <p:nvSpPr>
          <p:cNvPr id="5" name="KSO_FT"/>
          <p:cNvSpPr>
            <a:spLocks noGrp="1"/>
          </p:cNvSpPr>
          <p:nvPr>
            <p:ph type="ftr" sz="quarter" idx="11"/>
          </p:nvPr>
        </p:nvSpPr>
        <p:spPr>
          <a:ln/>
        </p:spPr>
        <p:txBody>
          <a:bodyPr/>
          <a:lstStyle>
            <a:lvl1pPr>
              <a:defRPr/>
            </a:lvl1pPr>
          </a:lstStyle>
          <a:p>
            <a:endParaRPr lang="en-US" altLang="x-none"/>
          </a:p>
        </p:txBody>
      </p:sp>
      <p:sp>
        <p:nvSpPr>
          <p:cNvPr id="6" name="KSO_FN"/>
          <p:cNvSpPr>
            <a:spLocks noGrp="1"/>
          </p:cNvSpPr>
          <p:nvPr>
            <p:ph type="sldNum" sz="quarter" idx="12"/>
          </p:nvPr>
        </p:nvSpPr>
        <p:spPr>
          <a:ln/>
        </p:spPr>
        <p:txBody>
          <a:bodyPr/>
          <a:lstStyle>
            <a:lvl1pPr>
              <a:defRPr/>
            </a:lvl1pPr>
          </a:lstStyle>
          <a:p>
            <a:fld id="{D4A466BE-21B4-454F-BD0D-B7352D38B867}" type="slidenum">
              <a:rPr lang="zh-CN" altLang="en-US"/>
              <a:pPr/>
              <a:t>‹#›</a:t>
            </a:fld>
            <a:endParaRPr lang="zh-CN" altLang="en-US"/>
          </a:p>
        </p:txBody>
      </p:sp>
    </p:spTree>
    <p:extLst>
      <p:ext uri="{BB962C8B-B14F-4D97-AF65-F5344CB8AC3E}">
        <p14:creationId xmlns:p14="http://schemas.microsoft.com/office/powerpoint/2010/main" val="3016770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19100" y="1062038"/>
            <a:ext cx="3967163" cy="3595687"/>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548188" y="1062038"/>
            <a:ext cx="3967163" cy="3595687"/>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KSO_FD"/>
          <p:cNvSpPr>
            <a:spLocks noGrp="1"/>
          </p:cNvSpPr>
          <p:nvPr>
            <p:ph type="dt" sz="half" idx="10"/>
          </p:nvPr>
        </p:nvSpPr>
        <p:spPr>
          <a:ln/>
        </p:spPr>
        <p:txBody>
          <a:bodyPr/>
          <a:lstStyle>
            <a:lvl1pPr>
              <a:defRPr/>
            </a:lvl1pPr>
          </a:lstStyle>
          <a:p>
            <a:endParaRPr lang="en-US" altLang="x-none"/>
          </a:p>
        </p:txBody>
      </p:sp>
      <p:sp>
        <p:nvSpPr>
          <p:cNvPr id="6" name="KSO_FT"/>
          <p:cNvSpPr>
            <a:spLocks noGrp="1"/>
          </p:cNvSpPr>
          <p:nvPr>
            <p:ph type="ftr" sz="quarter" idx="11"/>
          </p:nvPr>
        </p:nvSpPr>
        <p:spPr>
          <a:ln/>
        </p:spPr>
        <p:txBody>
          <a:bodyPr/>
          <a:lstStyle>
            <a:lvl1pPr>
              <a:defRPr/>
            </a:lvl1pPr>
          </a:lstStyle>
          <a:p>
            <a:endParaRPr lang="en-US" altLang="x-none"/>
          </a:p>
        </p:txBody>
      </p:sp>
      <p:sp>
        <p:nvSpPr>
          <p:cNvPr id="7" name="KSO_FN"/>
          <p:cNvSpPr>
            <a:spLocks noGrp="1"/>
          </p:cNvSpPr>
          <p:nvPr>
            <p:ph type="sldNum" sz="quarter" idx="12"/>
          </p:nvPr>
        </p:nvSpPr>
        <p:spPr>
          <a:ln/>
        </p:spPr>
        <p:txBody>
          <a:bodyPr/>
          <a:lstStyle>
            <a:lvl1pPr>
              <a:defRPr/>
            </a:lvl1pPr>
          </a:lstStyle>
          <a:p>
            <a:fld id="{BF03BBF6-B56B-4FB9-994A-1B6D912085FC}" type="slidenum">
              <a:rPr lang="zh-CN" altLang="en-US"/>
              <a:pPr/>
              <a:t>‹#›</a:t>
            </a:fld>
            <a:endParaRPr lang="zh-CN" altLang="en-US"/>
          </a:p>
        </p:txBody>
      </p:sp>
    </p:spTree>
    <p:extLst>
      <p:ext uri="{BB962C8B-B14F-4D97-AF65-F5344CB8AC3E}">
        <p14:creationId xmlns:p14="http://schemas.microsoft.com/office/powerpoint/2010/main" val="3396304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1999034"/>
            <a:ext cx="3655181" cy="264321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KSO_FD"/>
          <p:cNvSpPr>
            <a:spLocks noGrp="1"/>
          </p:cNvSpPr>
          <p:nvPr>
            <p:ph type="dt" sz="half" idx="10"/>
          </p:nvPr>
        </p:nvSpPr>
        <p:spPr>
          <a:ln/>
        </p:spPr>
        <p:txBody>
          <a:bodyPr/>
          <a:lstStyle>
            <a:lvl1pPr>
              <a:defRPr/>
            </a:lvl1pPr>
          </a:lstStyle>
          <a:p>
            <a:endParaRPr lang="en-US" altLang="x-none"/>
          </a:p>
        </p:txBody>
      </p:sp>
      <p:sp>
        <p:nvSpPr>
          <p:cNvPr id="8" name="KSO_FT"/>
          <p:cNvSpPr>
            <a:spLocks noGrp="1"/>
          </p:cNvSpPr>
          <p:nvPr>
            <p:ph type="ftr" sz="quarter" idx="11"/>
          </p:nvPr>
        </p:nvSpPr>
        <p:spPr>
          <a:ln/>
        </p:spPr>
        <p:txBody>
          <a:bodyPr/>
          <a:lstStyle>
            <a:lvl1pPr>
              <a:defRPr/>
            </a:lvl1pPr>
          </a:lstStyle>
          <a:p>
            <a:endParaRPr lang="en-US" altLang="x-none"/>
          </a:p>
        </p:txBody>
      </p:sp>
      <p:sp>
        <p:nvSpPr>
          <p:cNvPr id="9" name="KSO_FN"/>
          <p:cNvSpPr>
            <a:spLocks noGrp="1"/>
          </p:cNvSpPr>
          <p:nvPr>
            <p:ph type="sldNum" sz="quarter" idx="12"/>
          </p:nvPr>
        </p:nvSpPr>
        <p:spPr>
          <a:ln/>
        </p:spPr>
        <p:txBody>
          <a:bodyPr/>
          <a:lstStyle>
            <a:lvl1pPr>
              <a:defRPr/>
            </a:lvl1pPr>
          </a:lstStyle>
          <a:p>
            <a:fld id="{1BFAB17E-47CE-4D19-9710-392A827188D5}" type="slidenum">
              <a:rPr lang="zh-CN" altLang="en-US"/>
              <a:pPr/>
              <a:t>‹#›</a:t>
            </a:fld>
            <a:endParaRPr lang="zh-CN" altLang="en-US"/>
          </a:p>
        </p:txBody>
      </p:sp>
    </p:spTree>
    <p:extLst>
      <p:ext uri="{BB962C8B-B14F-4D97-AF65-F5344CB8AC3E}">
        <p14:creationId xmlns:p14="http://schemas.microsoft.com/office/powerpoint/2010/main" val="372573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Rectangle 4"/>
          <p:cNvSpPr>
            <a:spLocks noGrp="1"/>
          </p:cNvSpPr>
          <p:nvPr>
            <p:ph type="dt" sz="half" idx="10"/>
          </p:nvPr>
        </p:nvSpPr>
        <p:spPr>
          <a:ln/>
        </p:spPr>
        <p:txBody>
          <a:bodyPr/>
          <a:lstStyle>
            <a:lvl1pPr>
              <a:defRPr/>
            </a:lvl1pPr>
          </a:lstStyle>
          <a:p>
            <a:endParaRPr lang="zh-CN" altLang="en-US"/>
          </a:p>
        </p:txBody>
      </p:sp>
      <p:sp>
        <p:nvSpPr>
          <p:cNvPr id="6" name="Rectangle 5"/>
          <p:cNvSpPr>
            <a:spLocks noGrp="1"/>
          </p:cNvSpPr>
          <p:nvPr>
            <p:ph type="ftr" sz="quarter" idx="11"/>
          </p:nvPr>
        </p:nvSpPr>
        <p:spPr>
          <a:ln/>
        </p:spPr>
        <p:txBody>
          <a:bodyPr/>
          <a:lstStyle>
            <a:lvl1pPr>
              <a:defRPr/>
            </a:lvl1pPr>
          </a:lstStyle>
          <a:p>
            <a:endParaRPr lang="zh-CN" altLang="en-US"/>
          </a:p>
        </p:txBody>
      </p:sp>
      <p:sp>
        <p:nvSpPr>
          <p:cNvPr id="7" name="Rectangle 6"/>
          <p:cNvSpPr>
            <a:spLocks noGrp="1"/>
          </p:cNvSpPr>
          <p:nvPr>
            <p:ph type="sldNum" sz="quarter" idx="12"/>
          </p:nvPr>
        </p:nvSpPr>
        <p:spPr>
          <a:ln/>
        </p:spPr>
        <p:txBody>
          <a:bodyPr/>
          <a:lstStyle>
            <a:lvl1pPr>
              <a:defRPr/>
            </a:lvl1pPr>
          </a:lstStyle>
          <a:p>
            <a:fld id="{50D238D9-765E-4BE2-B333-36EE38539A70}" type="slidenum">
              <a:rPr lang="zh-CN" altLang="en-US"/>
              <a:pPr/>
              <a:t>‹#›</a:t>
            </a:fld>
            <a:endParaRPr lang="zh-CN" altLang="en-US"/>
          </a:p>
        </p:txBody>
      </p:sp>
    </p:spTree>
    <p:extLst>
      <p:ext uri="{BB962C8B-B14F-4D97-AF65-F5344CB8AC3E}">
        <p14:creationId xmlns:p14="http://schemas.microsoft.com/office/powerpoint/2010/main" val="391337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KSO_FD"/>
          <p:cNvSpPr>
            <a:spLocks noGrp="1"/>
          </p:cNvSpPr>
          <p:nvPr>
            <p:ph type="dt" sz="half" idx="10"/>
          </p:nvPr>
        </p:nvSpPr>
        <p:spPr>
          <a:ln/>
        </p:spPr>
        <p:txBody>
          <a:bodyPr/>
          <a:lstStyle>
            <a:lvl1pPr>
              <a:defRPr/>
            </a:lvl1pPr>
          </a:lstStyle>
          <a:p>
            <a:endParaRPr lang="en-US" altLang="x-none"/>
          </a:p>
        </p:txBody>
      </p:sp>
      <p:sp>
        <p:nvSpPr>
          <p:cNvPr id="4" name="KSO_FT"/>
          <p:cNvSpPr>
            <a:spLocks noGrp="1"/>
          </p:cNvSpPr>
          <p:nvPr>
            <p:ph type="ftr" sz="quarter" idx="11"/>
          </p:nvPr>
        </p:nvSpPr>
        <p:spPr>
          <a:ln/>
        </p:spPr>
        <p:txBody>
          <a:bodyPr/>
          <a:lstStyle>
            <a:lvl1pPr>
              <a:defRPr/>
            </a:lvl1pPr>
          </a:lstStyle>
          <a:p>
            <a:endParaRPr lang="en-US" altLang="x-none"/>
          </a:p>
        </p:txBody>
      </p:sp>
      <p:sp>
        <p:nvSpPr>
          <p:cNvPr id="5" name="KSO_FN"/>
          <p:cNvSpPr>
            <a:spLocks noGrp="1"/>
          </p:cNvSpPr>
          <p:nvPr>
            <p:ph type="sldNum" sz="quarter" idx="12"/>
          </p:nvPr>
        </p:nvSpPr>
        <p:spPr>
          <a:ln/>
        </p:spPr>
        <p:txBody>
          <a:bodyPr/>
          <a:lstStyle>
            <a:lvl1pPr>
              <a:defRPr/>
            </a:lvl1pPr>
          </a:lstStyle>
          <a:p>
            <a:fld id="{F7C6DE1C-D1A5-431E-A020-5950C8474BB7}" type="slidenum">
              <a:rPr lang="zh-CN" altLang="en-US"/>
              <a:pPr/>
              <a:t>‹#›</a:t>
            </a:fld>
            <a:endParaRPr lang="zh-CN" altLang="en-US"/>
          </a:p>
        </p:txBody>
      </p:sp>
    </p:spTree>
    <p:extLst>
      <p:ext uri="{BB962C8B-B14F-4D97-AF65-F5344CB8AC3E}">
        <p14:creationId xmlns:p14="http://schemas.microsoft.com/office/powerpoint/2010/main" val="1645510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a:ln/>
        </p:spPr>
        <p:txBody>
          <a:bodyPr/>
          <a:lstStyle>
            <a:lvl1pPr>
              <a:defRPr/>
            </a:lvl1pPr>
          </a:lstStyle>
          <a:p>
            <a:endParaRPr lang="en-US" altLang="x-none"/>
          </a:p>
        </p:txBody>
      </p:sp>
      <p:sp>
        <p:nvSpPr>
          <p:cNvPr id="3" name="KSO_FT"/>
          <p:cNvSpPr>
            <a:spLocks noGrp="1"/>
          </p:cNvSpPr>
          <p:nvPr>
            <p:ph type="ftr" sz="quarter" idx="11"/>
          </p:nvPr>
        </p:nvSpPr>
        <p:spPr>
          <a:ln/>
        </p:spPr>
        <p:txBody>
          <a:bodyPr/>
          <a:lstStyle>
            <a:lvl1pPr>
              <a:defRPr/>
            </a:lvl1pPr>
          </a:lstStyle>
          <a:p>
            <a:endParaRPr lang="en-US" altLang="x-none"/>
          </a:p>
        </p:txBody>
      </p:sp>
      <p:sp>
        <p:nvSpPr>
          <p:cNvPr id="4" name="KSO_FN"/>
          <p:cNvSpPr>
            <a:spLocks noGrp="1"/>
          </p:cNvSpPr>
          <p:nvPr>
            <p:ph type="sldNum" sz="quarter" idx="12"/>
          </p:nvPr>
        </p:nvSpPr>
        <p:spPr>
          <a:ln/>
        </p:spPr>
        <p:txBody>
          <a:bodyPr/>
          <a:lstStyle>
            <a:lvl1pPr>
              <a:defRPr/>
            </a:lvl1pPr>
          </a:lstStyle>
          <a:p>
            <a:fld id="{9AD4B562-A829-419F-AD7E-44955CDD51F1}" type="slidenum">
              <a:rPr lang="zh-CN" altLang="en-US"/>
              <a:pPr/>
              <a:t>‹#›</a:t>
            </a:fld>
            <a:endParaRPr lang="zh-CN" altLang="en-US"/>
          </a:p>
        </p:txBody>
      </p:sp>
    </p:spTree>
    <p:extLst>
      <p:ext uri="{BB962C8B-B14F-4D97-AF65-F5344CB8AC3E}">
        <p14:creationId xmlns:p14="http://schemas.microsoft.com/office/powerpoint/2010/main" val="2546057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KSO_FD"/>
          <p:cNvSpPr>
            <a:spLocks noGrp="1"/>
          </p:cNvSpPr>
          <p:nvPr>
            <p:ph type="dt" sz="half" idx="10"/>
          </p:nvPr>
        </p:nvSpPr>
        <p:spPr>
          <a:ln/>
        </p:spPr>
        <p:txBody>
          <a:bodyPr/>
          <a:lstStyle>
            <a:lvl1pPr>
              <a:defRPr/>
            </a:lvl1pPr>
          </a:lstStyle>
          <a:p>
            <a:endParaRPr lang="en-US" altLang="x-none"/>
          </a:p>
        </p:txBody>
      </p:sp>
      <p:sp>
        <p:nvSpPr>
          <p:cNvPr id="6" name="KSO_FT"/>
          <p:cNvSpPr>
            <a:spLocks noGrp="1"/>
          </p:cNvSpPr>
          <p:nvPr>
            <p:ph type="ftr" sz="quarter" idx="11"/>
          </p:nvPr>
        </p:nvSpPr>
        <p:spPr>
          <a:ln/>
        </p:spPr>
        <p:txBody>
          <a:bodyPr/>
          <a:lstStyle>
            <a:lvl1pPr>
              <a:defRPr/>
            </a:lvl1pPr>
          </a:lstStyle>
          <a:p>
            <a:endParaRPr lang="en-US" altLang="x-none"/>
          </a:p>
        </p:txBody>
      </p:sp>
      <p:sp>
        <p:nvSpPr>
          <p:cNvPr id="7" name="KSO_FN"/>
          <p:cNvSpPr>
            <a:spLocks noGrp="1"/>
          </p:cNvSpPr>
          <p:nvPr>
            <p:ph type="sldNum" sz="quarter" idx="12"/>
          </p:nvPr>
        </p:nvSpPr>
        <p:spPr>
          <a:ln/>
        </p:spPr>
        <p:txBody>
          <a:bodyPr/>
          <a:lstStyle>
            <a:lvl1pPr>
              <a:defRPr/>
            </a:lvl1pPr>
          </a:lstStyle>
          <a:p>
            <a:fld id="{A86AAB6F-E492-45A7-AE5C-D79755B4C215}" type="slidenum">
              <a:rPr lang="zh-CN" altLang="en-US"/>
              <a:pPr/>
              <a:t>‹#›</a:t>
            </a:fld>
            <a:endParaRPr lang="zh-CN" altLang="en-US"/>
          </a:p>
        </p:txBody>
      </p:sp>
    </p:spTree>
    <p:extLst>
      <p:ext uri="{BB962C8B-B14F-4D97-AF65-F5344CB8AC3E}">
        <p14:creationId xmlns:p14="http://schemas.microsoft.com/office/powerpoint/2010/main" val="24269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KSO_FD"/>
          <p:cNvSpPr>
            <a:spLocks noGrp="1"/>
          </p:cNvSpPr>
          <p:nvPr>
            <p:ph type="dt" sz="half" idx="10"/>
          </p:nvPr>
        </p:nvSpPr>
        <p:spPr>
          <a:ln/>
        </p:spPr>
        <p:txBody>
          <a:bodyPr/>
          <a:lstStyle>
            <a:lvl1pPr>
              <a:defRPr/>
            </a:lvl1pPr>
          </a:lstStyle>
          <a:p>
            <a:endParaRPr lang="en-US" altLang="x-none"/>
          </a:p>
        </p:txBody>
      </p:sp>
      <p:sp>
        <p:nvSpPr>
          <p:cNvPr id="6" name="KSO_FT"/>
          <p:cNvSpPr>
            <a:spLocks noGrp="1"/>
          </p:cNvSpPr>
          <p:nvPr>
            <p:ph type="ftr" sz="quarter" idx="11"/>
          </p:nvPr>
        </p:nvSpPr>
        <p:spPr>
          <a:ln/>
        </p:spPr>
        <p:txBody>
          <a:bodyPr/>
          <a:lstStyle>
            <a:lvl1pPr>
              <a:defRPr/>
            </a:lvl1pPr>
          </a:lstStyle>
          <a:p>
            <a:endParaRPr lang="en-US" altLang="x-none"/>
          </a:p>
        </p:txBody>
      </p:sp>
      <p:sp>
        <p:nvSpPr>
          <p:cNvPr id="7" name="KSO_FN"/>
          <p:cNvSpPr>
            <a:spLocks noGrp="1"/>
          </p:cNvSpPr>
          <p:nvPr>
            <p:ph type="sldNum" sz="quarter" idx="12"/>
          </p:nvPr>
        </p:nvSpPr>
        <p:spPr>
          <a:ln/>
        </p:spPr>
        <p:txBody>
          <a:bodyPr/>
          <a:lstStyle>
            <a:lvl1pPr>
              <a:defRPr/>
            </a:lvl1pPr>
          </a:lstStyle>
          <a:p>
            <a:fld id="{EEB63519-E9F1-47AF-9447-5C8C30C2A700}" type="slidenum">
              <a:rPr lang="zh-CN" altLang="en-US"/>
              <a:pPr/>
              <a:t>‹#›</a:t>
            </a:fld>
            <a:endParaRPr lang="zh-CN" altLang="en-US"/>
          </a:p>
        </p:txBody>
      </p:sp>
    </p:spTree>
    <p:extLst>
      <p:ext uri="{BB962C8B-B14F-4D97-AF65-F5344CB8AC3E}">
        <p14:creationId xmlns:p14="http://schemas.microsoft.com/office/powerpoint/2010/main" val="449923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KSO_FD"/>
          <p:cNvSpPr>
            <a:spLocks noGrp="1"/>
          </p:cNvSpPr>
          <p:nvPr>
            <p:ph type="dt" sz="half" idx="10"/>
          </p:nvPr>
        </p:nvSpPr>
        <p:spPr>
          <a:ln/>
        </p:spPr>
        <p:txBody>
          <a:bodyPr/>
          <a:lstStyle>
            <a:lvl1pPr>
              <a:defRPr/>
            </a:lvl1pPr>
          </a:lstStyle>
          <a:p>
            <a:endParaRPr lang="en-US" altLang="x-none"/>
          </a:p>
        </p:txBody>
      </p:sp>
      <p:sp>
        <p:nvSpPr>
          <p:cNvPr id="5" name="KSO_FT"/>
          <p:cNvSpPr>
            <a:spLocks noGrp="1"/>
          </p:cNvSpPr>
          <p:nvPr>
            <p:ph type="ftr" sz="quarter" idx="11"/>
          </p:nvPr>
        </p:nvSpPr>
        <p:spPr>
          <a:ln/>
        </p:spPr>
        <p:txBody>
          <a:bodyPr/>
          <a:lstStyle>
            <a:lvl1pPr>
              <a:defRPr/>
            </a:lvl1pPr>
          </a:lstStyle>
          <a:p>
            <a:endParaRPr lang="en-US" altLang="x-none"/>
          </a:p>
        </p:txBody>
      </p:sp>
      <p:sp>
        <p:nvSpPr>
          <p:cNvPr id="6" name="KSO_FN"/>
          <p:cNvSpPr>
            <a:spLocks noGrp="1"/>
          </p:cNvSpPr>
          <p:nvPr>
            <p:ph type="sldNum" sz="quarter" idx="12"/>
          </p:nvPr>
        </p:nvSpPr>
        <p:spPr>
          <a:ln/>
        </p:spPr>
        <p:txBody>
          <a:bodyPr/>
          <a:lstStyle>
            <a:lvl1pPr>
              <a:defRPr/>
            </a:lvl1pPr>
          </a:lstStyle>
          <a:p>
            <a:fld id="{DE6E43EB-85A5-4A69-8515-7C308B638420}" type="slidenum">
              <a:rPr lang="zh-CN" altLang="en-US"/>
              <a:pPr/>
              <a:t>‹#›</a:t>
            </a:fld>
            <a:endParaRPr lang="zh-CN" altLang="en-US"/>
          </a:p>
        </p:txBody>
      </p:sp>
    </p:spTree>
    <p:extLst>
      <p:ext uri="{BB962C8B-B14F-4D97-AF65-F5344CB8AC3E}">
        <p14:creationId xmlns:p14="http://schemas.microsoft.com/office/powerpoint/2010/main" val="748370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91288" y="127000"/>
            <a:ext cx="2024062" cy="45307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19100" y="127000"/>
            <a:ext cx="5954851" cy="4530725"/>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KSO_FD"/>
          <p:cNvSpPr>
            <a:spLocks noGrp="1"/>
          </p:cNvSpPr>
          <p:nvPr>
            <p:ph type="dt" sz="half" idx="10"/>
          </p:nvPr>
        </p:nvSpPr>
        <p:spPr>
          <a:ln/>
        </p:spPr>
        <p:txBody>
          <a:bodyPr/>
          <a:lstStyle>
            <a:lvl1pPr>
              <a:defRPr/>
            </a:lvl1pPr>
          </a:lstStyle>
          <a:p>
            <a:endParaRPr lang="en-US" altLang="x-none"/>
          </a:p>
        </p:txBody>
      </p:sp>
      <p:sp>
        <p:nvSpPr>
          <p:cNvPr id="5" name="KSO_FT"/>
          <p:cNvSpPr>
            <a:spLocks noGrp="1"/>
          </p:cNvSpPr>
          <p:nvPr>
            <p:ph type="ftr" sz="quarter" idx="11"/>
          </p:nvPr>
        </p:nvSpPr>
        <p:spPr>
          <a:ln/>
        </p:spPr>
        <p:txBody>
          <a:bodyPr/>
          <a:lstStyle>
            <a:lvl1pPr>
              <a:defRPr/>
            </a:lvl1pPr>
          </a:lstStyle>
          <a:p>
            <a:endParaRPr lang="en-US" altLang="x-none"/>
          </a:p>
        </p:txBody>
      </p:sp>
      <p:sp>
        <p:nvSpPr>
          <p:cNvPr id="6" name="KSO_FN"/>
          <p:cNvSpPr>
            <a:spLocks noGrp="1"/>
          </p:cNvSpPr>
          <p:nvPr>
            <p:ph type="sldNum" sz="quarter" idx="12"/>
          </p:nvPr>
        </p:nvSpPr>
        <p:spPr>
          <a:ln/>
        </p:spPr>
        <p:txBody>
          <a:bodyPr/>
          <a:lstStyle>
            <a:lvl1pPr>
              <a:defRPr/>
            </a:lvl1pPr>
          </a:lstStyle>
          <a:p>
            <a:fld id="{29D23A2C-D313-433B-B747-4A6C32F2F819}" type="slidenum">
              <a:rPr lang="zh-CN" altLang="en-US"/>
              <a:pPr/>
              <a:t>‹#›</a:t>
            </a:fld>
            <a:endParaRPr lang="zh-CN" altLang="en-US"/>
          </a:p>
        </p:txBody>
      </p:sp>
    </p:spTree>
    <p:extLst>
      <p:ext uri="{BB962C8B-B14F-4D97-AF65-F5344CB8AC3E}">
        <p14:creationId xmlns:p14="http://schemas.microsoft.com/office/powerpoint/2010/main" val="75162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890081" y="1999034"/>
            <a:ext cx="3655181" cy="2643213"/>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704" y="1999034"/>
            <a:ext cx="3673182" cy="2643213"/>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Rectangle 4"/>
          <p:cNvSpPr>
            <a:spLocks noGrp="1"/>
          </p:cNvSpPr>
          <p:nvPr>
            <p:ph type="dt" sz="half" idx="10"/>
          </p:nvPr>
        </p:nvSpPr>
        <p:spPr>
          <a:ln/>
        </p:spPr>
        <p:txBody>
          <a:bodyPr/>
          <a:lstStyle>
            <a:lvl1pPr>
              <a:defRPr/>
            </a:lvl1pPr>
          </a:lstStyle>
          <a:p>
            <a:endParaRPr lang="zh-CN" altLang="en-US"/>
          </a:p>
        </p:txBody>
      </p:sp>
      <p:sp>
        <p:nvSpPr>
          <p:cNvPr id="8" name="Rectangle 5"/>
          <p:cNvSpPr>
            <a:spLocks noGrp="1"/>
          </p:cNvSpPr>
          <p:nvPr>
            <p:ph type="ftr" sz="quarter" idx="11"/>
          </p:nvPr>
        </p:nvSpPr>
        <p:spPr>
          <a:ln/>
        </p:spPr>
        <p:txBody>
          <a:bodyPr/>
          <a:lstStyle>
            <a:lvl1pPr>
              <a:defRPr/>
            </a:lvl1pPr>
          </a:lstStyle>
          <a:p>
            <a:endParaRPr lang="zh-CN" altLang="en-US"/>
          </a:p>
        </p:txBody>
      </p:sp>
      <p:sp>
        <p:nvSpPr>
          <p:cNvPr id="9" name="Rectangle 6"/>
          <p:cNvSpPr>
            <a:spLocks noGrp="1"/>
          </p:cNvSpPr>
          <p:nvPr>
            <p:ph type="sldNum" sz="quarter" idx="12"/>
          </p:nvPr>
        </p:nvSpPr>
        <p:spPr>
          <a:ln/>
        </p:spPr>
        <p:txBody>
          <a:bodyPr/>
          <a:lstStyle>
            <a:lvl1pPr>
              <a:defRPr/>
            </a:lvl1pPr>
          </a:lstStyle>
          <a:p>
            <a:fld id="{E4C6441E-7F54-454B-B2CE-281A5719AF66}" type="slidenum">
              <a:rPr lang="zh-CN" altLang="en-US"/>
              <a:pPr/>
              <a:t>‹#›</a:t>
            </a:fld>
            <a:endParaRPr lang="zh-CN" altLang="en-US"/>
          </a:p>
        </p:txBody>
      </p:sp>
    </p:spTree>
    <p:extLst>
      <p:ext uri="{BB962C8B-B14F-4D97-AF65-F5344CB8AC3E}">
        <p14:creationId xmlns:p14="http://schemas.microsoft.com/office/powerpoint/2010/main" val="107738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Rectangle 4"/>
          <p:cNvSpPr>
            <a:spLocks noGrp="1"/>
          </p:cNvSpPr>
          <p:nvPr>
            <p:ph type="dt" sz="half" idx="10"/>
          </p:nvPr>
        </p:nvSpPr>
        <p:spPr>
          <a:ln/>
        </p:spPr>
        <p:txBody>
          <a:bodyPr/>
          <a:lstStyle>
            <a:lvl1pPr>
              <a:defRPr/>
            </a:lvl1pPr>
          </a:lstStyle>
          <a:p>
            <a:endParaRPr lang="zh-CN" altLang="en-US"/>
          </a:p>
        </p:txBody>
      </p:sp>
      <p:sp>
        <p:nvSpPr>
          <p:cNvPr id="4" name="Rectangle 5"/>
          <p:cNvSpPr>
            <a:spLocks noGrp="1"/>
          </p:cNvSpPr>
          <p:nvPr>
            <p:ph type="ftr" sz="quarter" idx="11"/>
          </p:nvPr>
        </p:nvSpPr>
        <p:spPr>
          <a:ln/>
        </p:spPr>
        <p:txBody>
          <a:bodyPr/>
          <a:lstStyle>
            <a:lvl1pPr>
              <a:defRPr/>
            </a:lvl1pPr>
          </a:lstStyle>
          <a:p>
            <a:endParaRPr lang="zh-CN" altLang="en-US"/>
          </a:p>
        </p:txBody>
      </p:sp>
      <p:sp>
        <p:nvSpPr>
          <p:cNvPr id="5" name="Rectangle 6"/>
          <p:cNvSpPr>
            <a:spLocks noGrp="1"/>
          </p:cNvSpPr>
          <p:nvPr>
            <p:ph type="sldNum" sz="quarter" idx="12"/>
          </p:nvPr>
        </p:nvSpPr>
        <p:spPr>
          <a:ln/>
        </p:spPr>
        <p:txBody>
          <a:bodyPr/>
          <a:lstStyle>
            <a:lvl1pPr>
              <a:defRPr/>
            </a:lvl1pPr>
          </a:lstStyle>
          <a:p>
            <a:fld id="{E89CDD13-48A7-4458-AF8D-AEB733BCD8B5}" type="slidenum">
              <a:rPr lang="zh-CN" altLang="en-US"/>
              <a:pPr/>
              <a:t>‹#›</a:t>
            </a:fld>
            <a:endParaRPr lang="zh-CN" altLang="en-US"/>
          </a:p>
        </p:txBody>
      </p:sp>
    </p:spTree>
    <p:extLst>
      <p:ext uri="{BB962C8B-B14F-4D97-AF65-F5344CB8AC3E}">
        <p14:creationId xmlns:p14="http://schemas.microsoft.com/office/powerpoint/2010/main" val="387929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p:cNvSpPr>
          <p:nvPr>
            <p:ph type="dt" sz="half" idx="10"/>
          </p:nvPr>
        </p:nvSpPr>
        <p:spPr>
          <a:ln/>
        </p:spPr>
        <p:txBody>
          <a:bodyPr/>
          <a:lstStyle>
            <a:lvl1pPr>
              <a:defRPr/>
            </a:lvl1pPr>
          </a:lstStyle>
          <a:p>
            <a:endParaRPr lang="zh-CN" altLang="en-US"/>
          </a:p>
        </p:txBody>
      </p:sp>
      <p:sp>
        <p:nvSpPr>
          <p:cNvPr id="3" name="Rectangle 5"/>
          <p:cNvSpPr>
            <a:spLocks noGrp="1"/>
          </p:cNvSpPr>
          <p:nvPr>
            <p:ph type="ftr" sz="quarter" idx="11"/>
          </p:nvPr>
        </p:nvSpPr>
        <p:spPr>
          <a:ln/>
        </p:spPr>
        <p:txBody>
          <a:bodyPr/>
          <a:lstStyle>
            <a:lvl1pPr>
              <a:defRPr/>
            </a:lvl1pPr>
          </a:lstStyle>
          <a:p>
            <a:endParaRPr lang="zh-CN" altLang="en-US"/>
          </a:p>
        </p:txBody>
      </p:sp>
      <p:sp>
        <p:nvSpPr>
          <p:cNvPr id="4" name="Rectangle 6"/>
          <p:cNvSpPr>
            <a:spLocks noGrp="1"/>
          </p:cNvSpPr>
          <p:nvPr>
            <p:ph type="sldNum" sz="quarter" idx="12"/>
          </p:nvPr>
        </p:nvSpPr>
        <p:spPr>
          <a:ln/>
        </p:spPr>
        <p:txBody>
          <a:bodyPr/>
          <a:lstStyle>
            <a:lvl1pPr>
              <a:defRPr/>
            </a:lvl1pPr>
          </a:lstStyle>
          <a:p>
            <a:fld id="{28D8C840-CDFC-4694-8114-84EC67D949F1}" type="slidenum">
              <a:rPr lang="zh-CN" altLang="en-US"/>
              <a:pPr/>
              <a:t>‹#›</a:t>
            </a:fld>
            <a:endParaRPr lang="zh-CN" altLang="en-US"/>
          </a:p>
        </p:txBody>
      </p:sp>
    </p:spTree>
    <p:extLst>
      <p:ext uri="{BB962C8B-B14F-4D97-AF65-F5344CB8AC3E}">
        <p14:creationId xmlns:p14="http://schemas.microsoft.com/office/powerpoint/2010/main" val="131864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p>
        </p:txBody>
      </p:sp>
      <p:sp>
        <p:nvSpPr>
          <p:cNvPr id="5" name="Rectangle 4"/>
          <p:cNvSpPr>
            <a:spLocks noGrp="1"/>
          </p:cNvSpPr>
          <p:nvPr>
            <p:ph type="dt" sz="half" idx="10"/>
          </p:nvPr>
        </p:nvSpPr>
        <p:spPr>
          <a:ln/>
        </p:spPr>
        <p:txBody>
          <a:bodyPr/>
          <a:lstStyle>
            <a:lvl1pPr>
              <a:defRPr/>
            </a:lvl1pPr>
          </a:lstStyle>
          <a:p>
            <a:endParaRPr lang="zh-CN" altLang="en-US"/>
          </a:p>
        </p:txBody>
      </p:sp>
      <p:sp>
        <p:nvSpPr>
          <p:cNvPr id="6" name="Rectangle 5"/>
          <p:cNvSpPr>
            <a:spLocks noGrp="1"/>
          </p:cNvSpPr>
          <p:nvPr>
            <p:ph type="ftr" sz="quarter" idx="11"/>
          </p:nvPr>
        </p:nvSpPr>
        <p:spPr>
          <a:ln/>
        </p:spPr>
        <p:txBody>
          <a:bodyPr/>
          <a:lstStyle>
            <a:lvl1pPr>
              <a:defRPr/>
            </a:lvl1pPr>
          </a:lstStyle>
          <a:p>
            <a:endParaRPr lang="zh-CN" altLang="en-US"/>
          </a:p>
        </p:txBody>
      </p:sp>
      <p:sp>
        <p:nvSpPr>
          <p:cNvPr id="7" name="Rectangle 6"/>
          <p:cNvSpPr>
            <a:spLocks noGrp="1"/>
          </p:cNvSpPr>
          <p:nvPr>
            <p:ph type="sldNum" sz="quarter" idx="12"/>
          </p:nvPr>
        </p:nvSpPr>
        <p:spPr>
          <a:ln/>
        </p:spPr>
        <p:txBody>
          <a:bodyPr/>
          <a:lstStyle>
            <a:lvl1pPr>
              <a:defRPr/>
            </a:lvl1pPr>
          </a:lstStyle>
          <a:p>
            <a:fld id="{5D1EF292-26C0-495A-A13E-9F5C04E13A65}" type="slidenum">
              <a:rPr lang="zh-CN" altLang="en-US"/>
              <a:pPr/>
              <a:t>‹#›</a:t>
            </a:fld>
            <a:endParaRPr lang="zh-CN" altLang="en-US"/>
          </a:p>
        </p:txBody>
      </p:sp>
    </p:spTree>
    <p:extLst>
      <p:ext uri="{BB962C8B-B14F-4D97-AF65-F5344CB8AC3E}">
        <p14:creationId xmlns:p14="http://schemas.microsoft.com/office/powerpoint/2010/main" val="385372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a:prstGeom prst="rect">
            <a:avLst/>
          </a:prstGeo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4" name="文本占位符 3"/>
          <p:cNvSpPr>
            <a:spLocks noGrp="1"/>
          </p:cNvSpPr>
          <p:nvPr>
            <p:ph type="body" sz="half" idx="2"/>
          </p:nvPr>
        </p:nvSpPr>
        <p:spPr>
          <a:xfrm>
            <a:off x="629841" y="1543050"/>
            <a:ext cx="3124012" cy="2858691"/>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Rectangle 4"/>
          <p:cNvSpPr>
            <a:spLocks noGrp="1"/>
          </p:cNvSpPr>
          <p:nvPr>
            <p:ph type="dt" sz="half" idx="10"/>
          </p:nvPr>
        </p:nvSpPr>
        <p:spPr>
          <a:ln/>
        </p:spPr>
        <p:txBody>
          <a:bodyPr/>
          <a:lstStyle>
            <a:lvl1pPr>
              <a:defRPr/>
            </a:lvl1pPr>
          </a:lstStyle>
          <a:p>
            <a:endParaRPr lang="zh-CN" altLang="en-US"/>
          </a:p>
        </p:txBody>
      </p:sp>
      <p:sp>
        <p:nvSpPr>
          <p:cNvPr id="6" name="Rectangle 5"/>
          <p:cNvSpPr>
            <a:spLocks noGrp="1"/>
          </p:cNvSpPr>
          <p:nvPr>
            <p:ph type="ftr" sz="quarter" idx="11"/>
          </p:nvPr>
        </p:nvSpPr>
        <p:spPr>
          <a:ln/>
        </p:spPr>
        <p:txBody>
          <a:bodyPr/>
          <a:lstStyle>
            <a:lvl1pPr>
              <a:defRPr/>
            </a:lvl1pPr>
          </a:lstStyle>
          <a:p>
            <a:endParaRPr lang="zh-CN" altLang="en-US"/>
          </a:p>
        </p:txBody>
      </p:sp>
      <p:sp>
        <p:nvSpPr>
          <p:cNvPr id="7" name="Rectangle 6"/>
          <p:cNvSpPr>
            <a:spLocks noGrp="1"/>
          </p:cNvSpPr>
          <p:nvPr>
            <p:ph type="sldNum" sz="quarter" idx="12"/>
          </p:nvPr>
        </p:nvSpPr>
        <p:spPr>
          <a:ln/>
        </p:spPr>
        <p:txBody>
          <a:bodyPr/>
          <a:lstStyle>
            <a:lvl1pPr>
              <a:defRPr/>
            </a:lvl1pPr>
          </a:lstStyle>
          <a:p>
            <a:fld id="{72408F0A-2940-4AF0-9839-B617EE3A767D}" type="slidenum">
              <a:rPr lang="zh-CN" altLang="en-US"/>
              <a:pPr/>
              <a:t>‹#›</a:t>
            </a:fld>
            <a:endParaRPr lang="zh-CN" altLang="en-US"/>
          </a:p>
        </p:txBody>
      </p:sp>
    </p:spTree>
    <p:extLst>
      <p:ext uri="{BB962C8B-B14F-4D97-AF65-F5344CB8AC3E}">
        <p14:creationId xmlns:p14="http://schemas.microsoft.com/office/powerpoint/2010/main" val="2184833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p:cNvSpPr>
          <p:nvPr>
            <p:ph type="dt" sz="half"/>
          </p:nvPr>
        </p:nvSpPr>
        <p:spPr>
          <a:xfrm>
            <a:off x="457200" y="4683125"/>
            <a:ext cx="2133600" cy="358775"/>
          </a:xfrm>
          <a:prstGeom prst="rect">
            <a:avLst/>
          </a:prstGeom>
          <a:noFill/>
          <a:ln w="9525">
            <a:noFill/>
          </a:ln>
        </p:spPr>
        <p:txBody>
          <a:bodyPr/>
          <a:lstStyle>
            <a:lvl1pPr>
              <a:defRPr sz="1400" noProof="1" dirty="0"/>
            </a:lvl1pPr>
          </a:lstStyle>
          <a:p>
            <a:endParaRPr lang="zh-CN" altLang="en-US"/>
          </a:p>
        </p:txBody>
      </p:sp>
      <p:sp>
        <p:nvSpPr>
          <p:cNvPr id="1027" name="Rectangle 5"/>
          <p:cNvSpPr>
            <a:spLocks noGrp="1"/>
          </p:cNvSpPr>
          <p:nvPr>
            <p:ph type="ftr" sz="quarter"/>
          </p:nvPr>
        </p:nvSpPr>
        <p:spPr>
          <a:xfrm>
            <a:off x="3124200" y="4683125"/>
            <a:ext cx="2895600" cy="358775"/>
          </a:xfrm>
          <a:prstGeom prst="rect">
            <a:avLst/>
          </a:prstGeom>
          <a:noFill/>
          <a:ln w="9525">
            <a:noFill/>
          </a:ln>
        </p:spPr>
        <p:txBody>
          <a:bodyPr/>
          <a:lstStyle>
            <a:lvl1pPr algn="ctr">
              <a:defRPr sz="1400" noProof="1" dirty="0"/>
            </a:lvl1pPr>
          </a:lstStyle>
          <a:p>
            <a:endParaRPr lang="zh-CN" altLang="en-US"/>
          </a:p>
        </p:txBody>
      </p:sp>
      <p:sp>
        <p:nvSpPr>
          <p:cNvPr id="1028" name="Rectangle 6"/>
          <p:cNvSpPr>
            <a:spLocks noGrp="1"/>
          </p:cNvSpPr>
          <p:nvPr>
            <p:ph type="sldNum" sz="quarter"/>
          </p:nvPr>
        </p:nvSpPr>
        <p:spPr>
          <a:xfrm>
            <a:off x="6553200" y="4683125"/>
            <a:ext cx="2133600" cy="358775"/>
          </a:xfrm>
          <a:prstGeom prst="rect">
            <a:avLst/>
          </a:prstGeom>
          <a:noFill/>
          <a:ln w="9525">
            <a:noFill/>
          </a:ln>
        </p:spPr>
        <p:txBody>
          <a:bodyPr vert="horz" wrap="square" lIns="91440" tIns="45720" rIns="91440" bIns="45720" numCol="1" anchor="t" anchorCtr="0" compatLnSpc="1">
            <a:prstTxWarp prst="textNoShape">
              <a:avLst/>
            </a:prstTxWarp>
          </a:bodyPr>
          <a:lstStyle>
            <a:lvl1pPr algn="r">
              <a:defRPr sz="1400"/>
            </a:lvl1pPr>
          </a:lstStyle>
          <a:p>
            <a:fld id="{2395C755-8073-4E1F-A2F1-DA2A520E016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矩形 9"/>
          <p:cNvSpPr>
            <a:spLocks noChangeArrowheads="1"/>
          </p:cNvSpPr>
          <p:nvPr/>
        </p:nvSpPr>
        <p:spPr bwMode="auto">
          <a:xfrm>
            <a:off x="0" y="0"/>
            <a:ext cx="9144000" cy="51435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grpSp>
        <p:nvGrpSpPr>
          <p:cNvPr id="2051" name="组合 6"/>
          <p:cNvGrpSpPr>
            <a:grpSpLocks/>
          </p:cNvGrpSpPr>
          <p:nvPr/>
        </p:nvGrpSpPr>
        <p:grpSpPr bwMode="auto">
          <a:xfrm>
            <a:off x="7269163" y="0"/>
            <a:ext cx="1876425" cy="1492250"/>
            <a:chOff x="0" y="0"/>
            <a:chExt cx="2704943" cy="2870458"/>
          </a:xfrm>
        </p:grpSpPr>
        <p:sp>
          <p:nvSpPr>
            <p:cNvPr id="2052" name="任意多边形 11"/>
            <p:cNvSpPr>
              <a:spLocks noChangeArrowheads="1"/>
            </p:cNvSpPr>
            <p:nvPr/>
          </p:nvSpPr>
          <p:spPr bwMode="auto">
            <a:xfrm rot="10800000">
              <a:off x="0" y="0"/>
              <a:ext cx="2544429" cy="2193473"/>
            </a:xfrm>
            <a:custGeom>
              <a:avLst/>
              <a:gdLst>
                <a:gd name="T0" fmla="*/ 2544429 w 2544429"/>
                <a:gd name="T1" fmla="*/ 2193473 h 2193473"/>
                <a:gd name="T2" fmla="*/ 0 w 2544429"/>
                <a:gd name="T3" fmla="*/ 2193473 h 2193473"/>
                <a:gd name="T4" fmla="*/ 1272214 w 2544429"/>
                <a:gd name="T5" fmla="*/ 0 h 2193473"/>
                <a:gd name="T6" fmla="*/ 2544429 w 2544429"/>
                <a:gd name="T7" fmla="*/ 2193473 h 2193473"/>
              </a:gdLst>
              <a:ahLst/>
              <a:cxnLst>
                <a:cxn ang="0">
                  <a:pos x="T0" y="T1"/>
                </a:cxn>
                <a:cxn ang="0">
                  <a:pos x="T2" y="T3"/>
                </a:cxn>
                <a:cxn ang="0">
                  <a:pos x="T4" y="T5"/>
                </a:cxn>
                <a:cxn ang="0">
                  <a:pos x="T6" y="T7"/>
                </a:cxn>
              </a:cxnLst>
              <a:rect l="0" t="0" r="r" b="b"/>
              <a:pathLst>
                <a:path w="2544429" h="2193473">
                  <a:moveTo>
                    <a:pt x="2544429" y="2193473"/>
                  </a:moveTo>
                  <a:lnTo>
                    <a:pt x="0" y="2193473"/>
                  </a:lnTo>
                  <a:lnTo>
                    <a:pt x="1272214" y="0"/>
                  </a:lnTo>
                  <a:lnTo>
                    <a:pt x="2544429" y="2193473"/>
                  </a:lnTo>
                  <a:close/>
                </a:path>
              </a:pathLst>
            </a:custGeom>
            <a:solidFill>
              <a:srgbClr val="516D82">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a:p>
          </p:txBody>
        </p:sp>
        <p:sp>
          <p:nvSpPr>
            <p:cNvPr id="2053" name="任意多边形 12"/>
            <p:cNvSpPr>
              <a:spLocks noChangeArrowheads="1"/>
            </p:cNvSpPr>
            <p:nvPr/>
          </p:nvSpPr>
          <p:spPr bwMode="auto">
            <a:xfrm rot="10800000">
              <a:off x="892897" y="160102"/>
              <a:ext cx="1812046" cy="2165347"/>
            </a:xfrm>
            <a:custGeom>
              <a:avLst/>
              <a:gdLst>
                <a:gd name="T0" fmla="*/ 1812046 w 1812046"/>
                <a:gd name="T1" fmla="*/ 2165347 h 2165347"/>
                <a:gd name="T2" fmla="*/ 0 w 1812046"/>
                <a:gd name="T3" fmla="*/ 2165347 h 2165347"/>
                <a:gd name="T4" fmla="*/ 0 w 1812046"/>
                <a:gd name="T5" fmla="*/ 958870 h 2165347"/>
                <a:gd name="T6" fmla="*/ 556145 w 1812046"/>
                <a:gd name="T7" fmla="*/ 0 h 2165347"/>
                <a:gd name="T8" fmla="*/ 1812046 w 1812046"/>
                <a:gd name="T9" fmla="*/ 2165347 h 2165347"/>
              </a:gdLst>
              <a:ahLst/>
              <a:cxnLst>
                <a:cxn ang="0">
                  <a:pos x="T0" y="T1"/>
                </a:cxn>
                <a:cxn ang="0">
                  <a:pos x="T2" y="T3"/>
                </a:cxn>
                <a:cxn ang="0">
                  <a:pos x="T4" y="T5"/>
                </a:cxn>
                <a:cxn ang="0">
                  <a:pos x="T6" y="T7"/>
                </a:cxn>
                <a:cxn ang="0">
                  <a:pos x="T8" y="T9"/>
                </a:cxn>
              </a:cxnLst>
              <a:rect l="0" t="0" r="r" b="b"/>
              <a:pathLst>
                <a:path w="1812046" h="2165347">
                  <a:moveTo>
                    <a:pt x="1812046" y="2165347"/>
                  </a:moveTo>
                  <a:lnTo>
                    <a:pt x="0" y="2165347"/>
                  </a:lnTo>
                  <a:lnTo>
                    <a:pt x="0" y="958870"/>
                  </a:lnTo>
                  <a:lnTo>
                    <a:pt x="556145" y="0"/>
                  </a:lnTo>
                  <a:lnTo>
                    <a:pt x="1812046" y="2165347"/>
                  </a:lnTo>
                  <a:close/>
                </a:path>
              </a:pathLst>
            </a:custGeom>
            <a:solidFill>
              <a:srgbClr val="0CB692">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a:p>
          </p:txBody>
        </p:sp>
        <p:sp>
          <p:nvSpPr>
            <p:cNvPr id="2054" name="等腰三角形 13"/>
            <p:cNvSpPr>
              <a:spLocks noChangeArrowheads="1"/>
            </p:cNvSpPr>
            <p:nvPr/>
          </p:nvSpPr>
          <p:spPr bwMode="auto">
            <a:xfrm rot="10800000">
              <a:off x="1272215" y="361214"/>
              <a:ext cx="1416663" cy="1221261"/>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2055" name="等腰三角形 14"/>
            <p:cNvSpPr>
              <a:spLocks noChangeArrowheads="1"/>
            </p:cNvSpPr>
            <p:nvPr/>
          </p:nvSpPr>
          <p:spPr bwMode="auto">
            <a:xfrm rot="10800000">
              <a:off x="689007" y="1622814"/>
              <a:ext cx="661965" cy="570659"/>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2056" name="等腰三角形 15"/>
            <p:cNvSpPr>
              <a:spLocks noChangeArrowheads="1"/>
            </p:cNvSpPr>
            <p:nvPr/>
          </p:nvSpPr>
          <p:spPr bwMode="auto">
            <a:xfrm rot="10800000">
              <a:off x="2346513" y="2042579"/>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2057" name="等腰三角形 16"/>
            <p:cNvSpPr>
              <a:spLocks noChangeArrowheads="1"/>
            </p:cNvSpPr>
            <p:nvPr/>
          </p:nvSpPr>
          <p:spPr bwMode="auto">
            <a:xfrm rot="10800000">
              <a:off x="1638814" y="2671752"/>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2058" name="等腰三角形 17"/>
            <p:cNvSpPr>
              <a:spLocks noChangeArrowheads="1"/>
            </p:cNvSpPr>
            <p:nvPr/>
          </p:nvSpPr>
          <p:spPr bwMode="auto">
            <a:xfrm rot="10800000">
              <a:off x="1593745" y="2160108"/>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2059" name="等腰三角形 18"/>
            <p:cNvSpPr>
              <a:spLocks noChangeArrowheads="1"/>
            </p:cNvSpPr>
            <p:nvPr/>
          </p:nvSpPr>
          <p:spPr bwMode="auto">
            <a:xfrm rot="10800000">
              <a:off x="1869313" y="2292405"/>
              <a:ext cx="401359" cy="345999"/>
            </a:xfrm>
            <a:prstGeom prst="triangle">
              <a:avLst>
                <a:gd name="adj" fmla="val 50000"/>
              </a:avLst>
            </a:prstGeom>
            <a:solidFill>
              <a:srgbClr val="516D8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2060" name="等腰三角形 19"/>
            <p:cNvSpPr>
              <a:spLocks noChangeArrowheads="1"/>
            </p:cNvSpPr>
            <p:nvPr/>
          </p:nvSpPr>
          <p:spPr bwMode="auto">
            <a:xfrm rot="10800000">
              <a:off x="326318" y="1143422"/>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grpSp>
      <p:sp>
        <p:nvSpPr>
          <p:cNvPr id="2061" name="KSO_FD"/>
          <p:cNvSpPr>
            <a:spLocks noGrp="1"/>
          </p:cNvSpPr>
          <p:nvPr>
            <p:ph type="dt" sz="half"/>
          </p:nvPr>
        </p:nvSpPr>
        <p:spPr>
          <a:xfrm>
            <a:off x="628650" y="4767263"/>
            <a:ext cx="2057400" cy="274637"/>
          </a:xfrm>
          <a:prstGeom prst="rect">
            <a:avLst/>
          </a:prstGeom>
          <a:noFill/>
          <a:ln w="9525">
            <a:noFill/>
          </a:ln>
        </p:spPr>
        <p:txBody>
          <a:bodyPr anchor="ctr"/>
          <a:lstStyle>
            <a:lvl1pPr>
              <a:defRPr sz="1200" noProof="1" dirty="0">
                <a:solidFill>
                  <a:srgbClr val="9D9D9D"/>
                </a:solidFill>
              </a:defRPr>
            </a:lvl1pPr>
          </a:lstStyle>
          <a:p>
            <a:endParaRPr lang="zh-CN" altLang="en-US"/>
          </a:p>
        </p:txBody>
      </p:sp>
      <p:sp>
        <p:nvSpPr>
          <p:cNvPr id="2062" name="KSO_FT"/>
          <p:cNvSpPr>
            <a:spLocks noGrp="1"/>
          </p:cNvSpPr>
          <p:nvPr>
            <p:ph type="ftr" sz="quarter"/>
          </p:nvPr>
        </p:nvSpPr>
        <p:spPr>
          <a:xfrm>
            <a:off x="3028950" y="4767263"/>
            <a:ext cx="3086100" cy="274637"/>
          </a:xfrm>
          <a:prstGeom prst="rect">
            <a:avLst/>
          </a:prstGeom>
          <a:noFill/>
          <a:ln w="9525">
            <a:noFill/>
          </a:ln>
        </p:spPr>
        <p:txBody>
          <a:bodyPr anchor="ctr"/>
          <a:lstStyle>
            <a:lvl1pPr algn="ctr">
              <a:defRPr sz="1200" noProof="1" dirty="0">
                <a:solidFill>
                  <a:srgbClr val="9D9D9D"/>
                </a:solidFill>
              </a:defRPr>
            </a:lvl1pPr>
          </a:lstStyle>
          <a:p>
            <a:endParaRPr lang="zh-CN" altLang="en-US"/>
          </a:p>
        </p:txBody>
      </p:sp>
      <p:sp>
        <p:nvSpPr>
          <p:cNvPr id="2063" name="KSO_FN"/>
          <p:cNvSpPr>
            <a:spLocks noGrp="1"/>
          </p:cNvSpPr>
          <p:nvPr>
            <p:ph type="sldNum" sz="quarter"/>
          </p:nvPr>
        </p:nvSpPr>
        <p:spPr>
          <a:xfrm>
            <a:off x="6457950" y="4767263"/>
            <a:ext cx="2057400" cy="274637"/>
          </a:xfrm>
          <a:prstGeom prst="rect">
            <a:avLst/>
          </a:prstGeom>
          <a:noFill/>
          <a:ln w="9525">
            <a:noFill/>
          </a:ln>
        </p:spPr>
        <p:txBody>
          <a:bodyPr vert="horz" wrap="square" lIns="91440" tIns="45720" rIns="91440" bIns="45720" numCol="1" anchor="ctr" anchorCtr="0" compatLnSpc="1">
            <a:prstTxWarp prst="textNoShape">
              <a:avLst/>
            </a:prstTxWarp>
          </a:bodyPr>
          <a:lstStyle>
            <a:lvl1pPr algn="r">
              <a:defRPr sz="1200">
                <a:solidFill>
                  <a:srgbClr val="9D9D9D"/>
                </a:solidFill>
              </a:defRPr>
            </a:lvl1pPr>
          </a:lstStyle>
          <a:p>
            <a:fld id="{A77E4FDB-4C17-47C7-8B9C-B434CA5A4F9C}" type="slidenum">
              <a:rPr lang="zh-CN" altLang="en-US"/>
              <a:pPr/>
              <a:t>‹#›</a:t>
            </a:fld>
            <a:endParaRPr lang="zh-CN" altLang="en-US"/>
          </a:p>
        </p:txBody>
      </p:sp>
      <p:sp>
        <p:nvSpPr>
          <p:cNvPr id="2064" name="KSO_BT1"/>
          <p:cNvSpPr>
            <a:spLocks noGrp="1" noChangeArrowheads="1"/>
          </p:cNvSpPr>
          <p:nvPr>
            <p:ph type="title" idx="4294967295"/>
          </p:nvPr>
        </p:nvSpPr>
        <p:spPr bwMode="auto">
          <a:xfrm>
            <a:off x="419100" y="127000"/>
            <a:ext cx="69675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2065" name="KSO_BC1"/>
          <p:cNvSpPr>
            <a:spLocks noGrp="1" noChangeArrowheads="1"/>
          </p:cNvSpPr>
          <p:nvPr>
            <p:ph type="body" idx="4294967295"/>
          </p:nvPr>
        </p:nvSpPr>
        <p:spPr bwMode="auto">
          <a:xfrm>
            <a:off x="419100" y="1062038"/>
            <a:ext cx="80962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p:txBody>
      </p:sp>
      <p:pic>
        <p:nvPicPr>
          <p:cNvPr id="2066" name="Picture 2" descr="E:\宣传资料\产品宣传\公司图标\知网LOGO-PNG-1.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69163" y="4384675"/>
            <a:ext cx="19653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8" r:id="rId1"/>
    <p:sldLayoutId id="2147483697" r:id="rId2"/>
    <p:sldLayoutId id="2147483696" r:id="rId3"/>
    <p:sldLayoutId id="2147483695" r:id="rId4"/>
    <p:sldLayoutId id="2147483694" r:id="rId5"/>
    <p:sldLayoutId id="2147483693" r:id="rId6"/>
    <p:sldLayoutId id="2147483692" r:id="rId7"/>
    <p:sldLayoutId id="2147483691" r:id="rId8"/>
    <p:sldLayoutId id="2147483690" r:id="rId9"/>
    <p:sldLayoutId id="2147483689" r:id="rId10"/>
    <p:sldLayoutId id="2147483688" r:id="rId11"/>
    <p:sldLayoutId id="2147483687" r:id="rId12"/>
  </p:sldLayoutIdLst>
  <p:txStyles>
    <p:titleStyle>
      <a:lvl1pPr algn="l" rtl="0" eaLnBrk="0" fontAlgn="base" hangingPunct="0">
        <a:lnSpc>
          <a:spcPct val="90000"/>
        </a:lnSpc>
        <a:spcBef>
          <a:spcPct val="0"/>
        </a:spcBef>
        <a:spcAft>
          <a:spcPct val="0"/>
        </a:spcAft>
        <a:defRPr sz="32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2pPr>
      <a:lvl3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3pPr>
      <a:lvl4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4pPr>
      <a:lvl5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5pPr>
      <a:lvl6pPr marL="4572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6pPr>
      <a:lvl7pPr marL="9144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7pPr>
      <a:lvl8pPr marL="13716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8pPr>
      <a:lvl9pPr marL="18288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9pPr>
    </p:titleStyle>
    <p:bodyStyle>
      <a:lvl1pPr marL="357188" indent="-357188" algn="just" rtl="0" eaLnBrk="0" fontAlgn="base" hangingPunct="0">
        <a:lnSpc>
          <a:spcPct val="110000"/>
        </a:lnSpc>
        <a:spcBef>
          <a:spcPts val="600"/>
        </a:spcBef>
        <a:spcAft>
          <a:spcPct val="0"/>
        </a:spcAft>
        <a:buClr>
          <a:schemeClr val="accent1"/>
        </a:buClr>
        <a:buSzPct val="60000"/>
        <a:buFont typeface="Wingdings 3" pitchFamily="18" charset="2"/>
        <a:buChar char=""/>
        <a:defRPr sz="2400" kern="1200">
          <a:solidFill>
            <a:srgbClr val="09886D"/>
          </a:solidFill>
          <a:latin typeface="+mn-lt"/>
          <a:ea typeface="+mn-ea"/>
          <a:cs typeface="+mn-cs"/>
        </a:defRPr>
      </a:lvl1pPr>
      <a:lvl2pPr marL="357188" lvl="1" indent="-357188" algn="l" rtl="0" eaLnBrk="0" fontAlgn="base" hangingPunct="0">
        <a:lnSpc>
          <a:spcPct val="120000"/>
        </a:lnSpc>
        <a:spcBef>
          <a:spcPct val="0"/>
        </a:spcBef>
        <a:spcAft>
          <a:spcPts val="600"/>
        </a:spcAft>
        <a:buClr>
          <a:schemeClr val="accent1"/>
        </a:buClr>
        <a:buFont typeface="幼圆" pitchFamily="49" charset="-122"/>
        <a:buChar char=" "/>
        <a:defRPr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lvl="5"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6pPr>
      <a:lvl7pPr marL="2971800" lvl="6"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7pPr>
      <a:lvl8pPr marL="3429000" lvl="7"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8pPr>
      <a:lvl9pPr marL="3886200" lvl="8"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idx="4294967295"/>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noChangeArrowheads="1"/>
          </p:cNvSpPr>
          <p:nvPr>
            <p:ph type="body" idx="4294967295"/>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076" name="日期占位符 3"/>
          <p:cNvSpPr>
            <a:spLocks noGrp="1"/>
          </p:cNvSpPr>
          <p:nvPr>
            <p:ph type="dt" sz="half"/>
          </p:nvPr>
        </p:nvSpPr>
        <p:spPr>
          <a:xfrm>
            <a:off x="628650" y="6356350"/>
            <a:ext cx="2057400" cy="365125"/>
          </a:xfrm>
          <a:prstGeom prst="rect">
            <a:avLst/>
          </a:prstGeom>
          <a:noFill/>
          <a:ln w="9525">
            <a:noFill/>
          </a:ln>
        </p:spPr>
        <p:txBody>
          <a:bodyPr anchor="ctr"/>
          <a:lstStyle>
            <a:lvl1pPr>
              <a:defRPr sz="900" noProof="1" dirty="0">
                <a:solidFill>
                  <a:srgbClr val="898989"/>
                </a:solidFill>
                <a:latin typeface="Arial Narrow" panose="020B0606020202030204" pitchFamily="2" charset="0"/>
                <a:cs typeface="+mn-ea"/>
              </a:defRPr>
            </a:lvl1pPr>
          </a:lstStyle>
          <a:p>
            <a:fld id="{BB962C8B-B14F-4D97-AF65-F5344CB8AC3E}" type="datetime1">
              <a:rPr lang="zh-CN" altLang="en-US"/>
              <a:pPr/>
              <a:t>2017/3/23</a:t>
            </a:fld>
            <a:endParaRPr lang="zh-CN" altLang="en-US">
              <a:cs typeface="+mn-cs"/>
            </a:endParaRPr>
          </a:p>
        </p:txBody>
      </p:sp>
      <p:sp>
        <p:nvSpPr>
          <p:cNvPr id="3077" name="页脚占位符 4"/>
          <p:cNvSpPr>
            <a:spLocks noGrp="1"/>
          </p:cNvSpPr>
          <p:nvPr>
            <p:ph type="ftr" sz="quarter"/>
          </p:nvPr>
        </p:nvSpPr>
        <p:spPr>
          <a:xfrm>
            <a:off x="3028950" y="6356350"/>
            <a:ext cx="3086100" cy="365125"/>
          </a:xfrm>
          <a:prstGeom prst="rect">
            <a:avLst/>
          </a:prstGeom>
          <a:noFill/>
          <a:ln w="9525">
            <a:noFill/>
          </a:ln>
        </p:spPr>
        <p:txBody>
          <a:bodyPr anchor="ctr"/>
          <a:lstStyle>
            <a:lvl1pPr algn="ctr">
              <a:defRPr sz="900" noProof="1" dirty="0">
                <a:solidFill>
                  <a:srgbClr val="898989"/>
                </a:solidFill>
                <a:latin typeface="Arial Narrow" panose="020B0606020202030204" pitchFamily="2" charset="0"/>
              </a:defRPr>
            </a:lvl1pPr>
          </a:lstStyle>
          <a:p>
            <a:endParaRPr lang="zh-CN" altLang="en-US"/>
          </a:p>
        </p:txBody>
      </p:sp>
      <p:sp>
        <p:nvSpPr>
          <p:cNvPr id="3078" name="灯片编号占位符 5"/>
          <p:cNvSpPr>
            <a:spLocks noGrp="1"/>
          </p:cNvSpPr>
          <p:nvPr>
            <p:ph type="sldNum" sz="quarter"/>
          </p:nvPr>
        </p:nvSpPr>
        <p:spPr>
          <a:xfrm>
            <a:off x="6457950" y="6356350"/>
            <a:ext cx="2057400" cy="365125"/>
          </a:xfrm>
          <a:prstGeom prst="rect">
            <a:avLst/>
          </a:prstGeom>
          <a:noFill/>
          <a:ln w="9525">
            <a:noFill/>
          </a:ln>
        </p:spPr>
        <p:txBody>
          <a:bodyPr vert="horz" wrap="square" lIns="91440" tIns="45720" rIns="91440" bIns="45720" numCol="1" anchor="ctr" anchorCtr="0" compatLnSpc="1">
            <a:prstTxWarp prst="textNoShape">
              <a:avLst/>
            </a:prstTxWarp>
          </a:bodyPr>
          <a:lstStyle>
            <a:lvl1pPr algn="r" eaLnBrk="0" hangingPunct="0">
              <a:defRPr sz="900">
                <a:solidFill>
                  <a:srgbClr val="898989"/>
                </a:solidFill>
                <a:latin typeface="Arial Narrow" pitchFamily="34" charset="0"/>
              </a:defRPr>
            </a:lvl1pPr>
          </a:lstStyle>
          <a:p>
            <a:fld id="{983092D7-467D-4C48-8B26-3412B0BA603C}"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08" r:id="rId2"/>
    <p:sldLayoutId id="2147483707" r:id="rId3"/>
    <p:sldLayoutId id="2147483706" r:id="rId4"/>
    <p:sldLayoutId id="2147483705" r:id="rId5"/>
    <p:sldLayoutId id="2147483704" r:id="rId6"/>
    <p:sldLayoutId id="2147483703" r:id="rId7"/>
    <p:sldLayoutId id="2147483702" r:id="rId8"/>
    <p:sldLayoutId id="2147483701" r:id="rId9"/>
    <p:sldLayoutId id="2147483700" r:id="rId10"/>
    <p:sldLayoutId id="214748369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5pPr>
      <a:lvl6pPr marL="457200"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6pPr>
      <a:lvl7pPr marL="914400"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7pPr>
      <a:lvl8pPr marL="1371600"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8pPr>
      <a:lvl9pPr marL="1828800" algn="l" defTabSz="685800"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lvl="1" indent="-171450" algn="l" defTabSz="685800" rtl="0" eaLnBrk="0" fontAlgn="base" hangingPunct="0">
        <a:lnSpc>
          <a:spcPct val="90000"/>
        </a:lnSpc>
        <a:spcBef>
          <a:spcPts val="375"/>
        </a:spcBef>
        <a:spcAft>
          <a:spcPct val="0"/>
        </a:spcAft>
        <a:buFont typeface="Arial" pitchFamily="34" charset="0"/>
        <a:buChar char="•"/>
        <a:defRPr sz="2100" kern="1200">
          <a:solidFill>
            <a:schemeClr val="tx1"/>
          </a:solidFill>
          <a:latin typeface="+mn-lt"/>
          <a:ea typeface="+mn-ea"/>
          <a:cs typeface="+mn-cs"/>
        </a:defRPr>
      </a:lvl2pPr>
      <a:lvl3pPr marL="857250" lvl="2"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lvl="3"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lvl="4"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2514600" lvl="5"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6pPr>
      <a:lvl7pPr marL="2971800" lvl="6"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7pPr>
      <a:lvl8pPr marL="3429000" lvl="7"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8pPr>
      <a:lvl9pPr marL="3886200" lvl="8" indent="-228600" algn="l" defTabSz="685800" eaLnBrk="0" fontAlgn="base" latinLnBrk="0" hangingPunct="0">
        <a:lnSpc>
          <a:spcPct val="90000"/>
        </a:lnSpc>
        <a:spcBef>
          <a:spcPts val="375"/>
        </a:spcBef>
        <a:spcAft>
          <a:spcPct val="0"/>
        </a:spcAft>
        <a:buFont typeface="Arial" panose="020B0604020202020204" pitchFamily="34" charset="0"/>
        <a:buChar char="•"/>
        <a:defRPr sz="13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矩形 9"/>
          <p:cNvSpPr>
            <a:spLocks noChangeArrowheads="1"/>
          </p:cNvSpPr>
          <p:nvPr/>
        </p:nvSpPr>
        <p:spPr bwMode="auto">
          <a:xfrm>
            <a:off x="0" y="0"/>
            <a:ext cx="9144000" cy="51435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099" name="等腰三角形 21"/>
          <p:cNvSpPr>
            <a:spLocks noChangeArrowheads="1"/>
          </p:cNvSpPr>
          <p:nvPr/>
        </p:nvSpPr>
        <p:spPr bwMode="auto">
          <a:xfrm rot="10800000">
            <a:off x="2235200" y="1793875"/>
            <a:ext cx="4060825" cy="2625725"/>
          </a:xfrm>
          <a:prstGeom prst="triangle">
            <a:avLst>
              <a:gd name="adj" fmla="val 50000"/>
            </a:avLst>
          </a:prstGeom>
          <a:noFill/>
          <a:ln w="12700">
            <a:solidFill>
              <a:srgbClr val="0CB69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0" name="等腰三角形 22"/>
          <p:cNvSpPr>
            <a:spLocks noChangeArrowheads="1"/>
          </p:cNvSpPr>
          <p:nvPr/>
        </p:nvSpPr>
        <p:spPr bwMode="auto">
          <a:xfrm rot="10800000">
            <a:off x="1428750" y="2320925"/>
            <a:ext cx="347663" cy="225425"/>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1" name="等腰三角形 23"/>
          <p:cNvSpPr>
            <a:spLocks noChangeArrowheads="1"/>
          </p:cNvSpPr>
          <p:nvPr/>
        </p:nvSpPr>
        <p:spPr bwMode="auto">
          <a:xfrm rot="10800000">
            <a:off x="1592263" y="2825750"/>
            <a:ext cx="2238375" cy="1447800"/>
          </a:xfrm>
          <a:prstGeom prst="triangle">
            <a:avLst>
              <a:gd name="adj" fmla="val 50000"/>
            </a:avLst>
          </a:prstGeom>
          <a:noFill/>
          <a:ln w="12700">
            <a:solidFill>
              <a:srgbClr val="0CB69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2" name="等腰三角形 24"/>
          <p:cNvSpPr>
            <a:spLocks noChangeArrowheads="1"/>
          </p:cNvSpPr>
          <p:nvPr/>
        </p:nvSpPr>
        <p:spPr bwMode="auto">
          <a:xfrm rot="10800000">
            <a:off x="3348038" y="4325938"/>
            <a:ext cx="334962" cy="242887"/>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3" name="等腰三角形 25"/>
          <p:cNvSpPr>
            <a:spLocks noChangeArrowheads="1"/>
          </p:cNvSpPr>
          <p:nvPr/>
        </p:nvSpPr>
        <p:spPr bwMode="auto">
          <a:xfrm rot="10800000">
            <a:off x="4402138" y="3190875"/>
            <a:ext cx="346075" cy="223838"/>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4" name="等腰三角形 26"/>
          <p:cNvSpPr>
            <a:spLocks noChangeArrowheads="1"/>
          </p:cNvSpPr>
          <p:nvPr/>
        </p:nvSpPr>
        <p:spPr bwMode="auto">
          <a:xfrm rot="10800000">
            <a:off x="2117725" y="3143250"/>
            <a:ext cx="1185863" cy="812800"/>
          </a:xfrm>
          <a:prstGeom prst="triangle">
            <a:avLst>
              <a:gd name="adj" fmla="val 50000"/>
            </a:avLst>
          </a:prstGeom>
          <a:solidFill>
            <a:srgbClr val="516D8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5" name="等腰三角形 27"/>
          <p:cNvSpPr>
            <a:spLocks noChangeArrowheads="1"/>
          </p:cNvSpPr>
          <p:nvPr/>
        </p:nvSpPr>
        <p:spPr bwMode="auto">
          <a:xfrm rot="9044306">
            <a:off x="5586413" y="3619500"/>
            <a:ext cx="347662" cy="223838"/>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6" name="等腰三角形 28"/>
          <p:cNvSpPr>
            <a:spLocks noChangeArrowheads="1"/>
          </p:cNvSpPr>
          <p:nvPr/>
        </p:nvSpPr>
        <p:spPr bwMode="auto">
          <a:xfrm rot="9044306">
            <a:off x="6461125" y="3297238"/>
            <a:ext cx="138113" cy="88900"/>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7" name="等腰三角形 29"/>
          <p:cNvSpPr>
            <a:spLocks noChangeArrowheads="1"/>
          </p:cNvSpPr>
          <p:nvPr/>
        </p:nvSpPr>
        <p:spPr bwMode="auto">
          <a:xfrm rot="9044306">
            <a:off x="7026275" y="3525838"/>
            <a:ext cx="138113" cy="88900"/>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8" name="等腰三角形 30"/>
          <p:cNvSpPr>
            <a:spLocks noChangeArrowheads="1"/>
          </p:cNvSpPr>
          <p:nvPr/>
        </p:nvSpPr>
        <p:spPr bwMode="auto">
          <a:xfrm rot="4836188">
            <a:off x="8129588" y="2682875"/>
            <a:ext cx="192087" cy="125413"/>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09" name="等腰三角形 31"/>
          <p:cNvSpPr>
            <a:spLocks noChangeArrowheads="1"/>
          </p:cNvSpPr>
          <p:nvPr/>
        </p:nvSpPr>
        <p:spPr bwMode="auto">
          <a:xfrm rot="4836188">
            <a:off x="7117557" y="2828131"/>
            <a:ext cx="190500" cy="125413"/>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10" name="等腰三角形 32"/>
          <p:cNvSpPr>
            <a:spLocks noChangeArrowheads="1"/>
          </p:cNvSpPr>
          <p:nvPr/>
        </p:nvSpPr>
        <p:spPr bwMode="auto">
          <a:xfrm rot="4836188">
            <a:off x="7615238" y="2959100"/>
            <a:ext cx="192087" cy="125413"/>
          </a:xfrm>
          <a:prstGeom prst="triangle">
            <a:avLst>
              <a:gd name="adj" fmla="val 50000"/>
            </a:avLst>
          </a:prstGeom>
          <a:solidFill>
            <a:srgbClr val="0CB692"/>
          </a:solidFill>
          <a:ln w="12700">
            <a:solidFill>
              <a:srgbClr val="0CB692"/>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11" name="等腰三角形 33"/>
          <p:cNvSpPr>
            <a:spLocks noChangeArrowheads="1"/>
          </p:cNvSpPr>
          <p:nvPr/>
        </p:nvSpPr>
        <p:spPr bwMode="auto">
          <a:xfrm rot="10800000">
            <a:off x="1316038" y="1514475"/>
            <a:ext cx="4062412" cy="2625725"/>
          </a:xfrm>
          <a:prstGeom prst="triangle">
            <a:avLst>
              <a:gd name="adj" fmla="val 50000"/>
            </a:avLst>
          </a:prstGeom>
          <a:solidFill>
            <a:srgbClr val="0CB6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grpSp>
        <p:nvGrpSpPr>
          <p:cNvPr id="4112" name="组合 34"/>
          <p:cNvGrpSpPr>
            <a:grpSpLocks/>
          </p:cNvGrpSpPr>
          <p:nvPr userDrawn="1"/>
        </p:nvGrpSpPr>
        <p:grpSpPr bwMode="auto">
          <a:xfrm>
            <a:off x="6838950" y="0"/>
            <a:ext cx="2306638" cy="1835150"/>
            <a:chOff x="0" y="0"/>
            <a:chExt cx="2704943" cy="2870458"/>
          </a:xfrm>
        </p:grpSpPr>
        <p:sp>
          <p:nvSpPr>
            <p:cNvPr id="4113" name="任意多边形 35"/>
            <p:cNvSpPr>
              <a:spLocks noChangeArrowheads="1"/>
            </p:cNvSpPr>
            <p:nvPr/>
          </p:nvSpPr>
          <p:spPr bwMode="auto">
            <a:xfrm rot="10800000">
              <a:off x="0" y="0"/>
              <a:ext cx="2544429" cy="2193473"/>
            </a:xfrm>
            <a:custGeom>
              <a:avLst/>
              <a:gdLst>
                <a:gd name="T0" fmla="*/ 2544429 w 2544429"/>
                <a:gd name="T1" fmla="*/ 2193473 h 2193473"/>
                <a:gd name="T2" fmla="*/ 0 w 2544429"/>
                <a:gd name="T3" fmla="*/ 2193473 h 2193473"/>
                <a:gd name="T4" fmla="*/ 1272214 w 2544429"/>
                <a:gd name="T5" fmla="*/ 0 h 2193473"/>
                <a:gd name="T6" fmla="*/ 2544429 w 2544429"/>
                <a:gd name="T7" fmla="*/ 2193473 h 2193473"/>
              </a:gdLst>
              <a:ahLst/>
              <a:cxnLst>
                <a:cxn ang="0">
                  <a:pos x="T0" y="T1"/>
                </a:cxn>
                <a:cxn ang="0">
                  <a:pos x="T2" y="T3"/>
                </a:cxn>
                <a:cxn ang="0">
                  <a:pos x="T4" y="T5"/>
                </a:cxn>
                <a:cxn ang="0">
                  <a:pos x="T6" y="T7"/>
                </a:cxn>
              </a:cxnLst>
              <a:rect l="0" t="0" r="r" b="b"/>
              <a:pathLst>
                <a:path w="2544429" h="2193473">
                  <a:moveTo>
                    <a:pt x="2544429" y="2193473"/>
                  </a:moveTo>
                  <a:lnTo>
                    <a:pt x="0" y="2193473"/>
                  </a:lnTo>
                  <a:lnTo>
                    <a:pt x="1272214" y="0"/>
                  </a:lnTo>
                  <a:lnTo>
                    <a:pt x="2544429" y="2193473"/>
                  </a:lnTo>
                  <a:close/>
                </a:path>
              </a:pathLst>
            </a:custGeom>
            <a:solidFill>
              <a:srgbClr val="516D82">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a:p>
          </p:txBody>
        </p:sp>
        <p:sp>
          <p:nvSpPr>
            <p:cNvPr id="4114" name="任意多边形 36"/>
            <p:cNvSpPr>
              <a:spLocks noChangeArrowheads="1"/>
            </p:cNvSpPr>
            <p:nvPr/>
          </p:nvSpPr>
          <p:spPr bwMode="auto">
            <a:xfrm rot="10800000">
              <a:off x="892897" y="160102"/>
              <a:ext cx="1812046" cy="2165347"/>
            </a:xfrm>
            <a:custGeom>
              <a:avLst/>
              <a:gdLst>
                <a:gd name="T0" fmla="*/ 1812046 w 1812046"/>
                <a:gd name="T1" fmla="*/ 2165347 h 2165347"/>
                <a:gd name="T2" fmla="*/ 0 w 1812046"/>
                <a:gd name="T3" fmla="*/ 2165347 h 2165347"/>
                <a:gd name="T4" fmla="*/ 0 w 1812046"/>
                <a:gd name="T5" fmla="*/ 958870 h 2165347"/>
                <a:gd name="T6" fmla="*/ 556145 w 1812046"/>
                <a:gd name="T7" fmla="*/ 0 h 2165347"/>
                <a:gd name="T8" fmla="*/ 1812046 w 1812046"/>
                <a:gd name="T9" fmla="*/ 2165347 h 2165347"/>
              </a:gdLst>
              <a:ahLst/>
              <a:cxnLst>
                <a:cxn ang="0">
                  <a:pos x="T0" y="T1"/>
                </a:cxn>
                <a:cxn ang="0">
                  <a:pos x="T2" y="T3"/>
                </a:cxn>
                <a:cxn ang="0">
                  <a:pos x="T4" y="T5"/>
                </a:cxn>
                <a:cxn ang="0">
                  <a:pos x="T6" y="T7"/>
                </a:cxn>
                <a:cxn ang="0">
                  <a:pos x="T8" y="T9"/>
                </a:cxn>
              </a:cxnLst>
              <a:rect l="0" t="0" r="r" b="b"/>
              <a:pathLst>
                <a:path w="1812046" h="2165347">
                  <a:moveTo>
                    <a:pt x="1812046" y="2165347"/>
                  </a:moveTo>
                  <a:lnTo>
                    <a:pt x="0" y="2165347"/>
                  </a:lnTo>
                  <a:lnTo>
                    <a:pt x="0" y="958870"/>
                  </a:lnTo>
                  <a:lnTo>
                    <a:pt x="556145" y="0"/>
                  </a:lnTo>
                  <a:lnTo>
                    <a:pt x="1812046" y="2165347"/>
                  </a:lnTo>
                  <a:close/>
                </a:path>
              </a:pathLst>
            </a:custGeom>
            <a:solidFill>
              <a:srgbClr val="0CB692">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a:p>
          </p:txBody>
        </p:sp>
        <p:sp>
          <p:nvSpPr>
            <p:cNvPr id="4115" name="等腰三角形 37"/>
            <p:cNvSpPr>
              <a:spLocks noChangeArrowheads="1"/>
            </p:cNvSpPr>
            <p:nvPr/>
          </p:nvSpPr>
          <p:spPr bwMode="auto">
            <a:xfrm rot="10800000">
              <a:off x="1272215" y="361214"/>
              <a:ext cx="1416663" cy="1221261"/>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16" name="等腰三角形 38"/>
            <p:cNvSpPr>
              <a:spLocks noChangeArrowheads="1"/>
            </p:cNvSpPr>
            <p:nvPr/>
          </p:nvSpPr>
          <p:spPr bwMode="auto">
            <a:xfrm rot="10800000">
              <a:off x="689007" y="1622814"/>
              <a:ext cx="661965" cy="570659"/>
            </a:xfrm>
            <a:prstGeom prst="triangle">
              <a:avLst>
                <a:gd name="adj" fmla="val 50000"/>
              </a:avLst>
            </a:prstGeom>
            <a:solidFill>
              <a:srgbClr val="EED66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17" name="等腰三角形 39"/>
            <p:cNvSpPr>
              <a:spLocks noChangeArrowheads="1"/>
            </p:cNvSpPr>
            <p:nvPr/>
          </p:nvSpPr>
          <p:spPr bwMode="auto">
            <a:xfrm rot="10800000">
              <a:off x="2346513" y="2042579"/>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18" name="等腰三角形 40"/>
            <p:cNvSpPr>
              <a:spLocks noChangeArrowheads="1"/>
            </p:cNvSpPr>
            <p:nvPr/>
          </p:nvSpPr>
          <p:spPr bwMode="auto">
            <a:xfrm rot="10800000">
              <a:off x="1638814" y="2671752"/>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19" name="等腰三角形 41"/>
            <p:cNvSpPr>
              <a:spLocks noChangeArrowheads="1"/>
            </p:cNvSpPr>
            <p:nvPr/>
          </p:nvSpPr>
          <p:spPr bwMode="auto">
            <a:xfrm rot="10800000">
              <a:off x="1593745" y="2160108"/>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20" name="等腰三角形 42"/>
            <p:cNvSpPr>
              <a:spLocks noChangeArrowheads="1"/>
            </p:cNvSpPr>
            <p:nvPr/>
          </p:nvSpPr>
          <p:spPr bwMode="auto">
            <a:xfrm rot="10800000">
              <a:off x="1869313" y="2292405"/>
              <a:ext cx="401359" cy="345999"/>
            </a:xfrm>
            <a:prstGeom prst="triangle">
              <a:avLst>
                <a:gd name="adj" fmla="val 50000"/>
              </a:avLst>
            </a:prstGeom>
            <a:solidFill>
              <a:srgbClr val="516D8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4121" name="等腰三角形 43"/>
            <p:cNvSpPr>
              <a:spLocks noChangeArrowheads="1"/>
            </p:cNvSpPr>
            <p:nvPr/>
          </p:nvSpPr>
          <p:spPr bwMode="auto">
            <a:xfrm rot="10800000">
              <a:off x="326318" y="1143422"/>
              <a:ext cx="230499" cy="198706"/>
            </a:xfrm>
            <a:prstGeom prst="triangle">
              <a:avLst>
                <a:gd name="adj" fmla="val 50000"/>
              </a:avLst>
            </a:prstGeom>
            <a:solidFill>
              <a:srgbClr val="0CB692">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grpSp>
      <p:sp>
        <p:nvSpPr>
          <p:cNvPr id="4122" name="KSO_BT1"/>
          <p:cNvSpPr>
            <a:spLocks noGrp="1" noChangeArrowheads="1"/>
          </p:cNvSpPr>
          <p:nvPr>
            <p:ph type="title" idx="4294967295"/>
          </p:nvPr>
        </p:nvSpPr>
        <p:spPr bwMode="auto">
          <a:xfrm>
            <a:off x="419100" y="127000"/>
            <a:ext cx="69675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4123" name="KSO_BC1"/>
          <p:cNvSpPr>
            <a:spLocks noGrp="1" noChangeArrowheads="1"/>
          </p:cNvSpPr>
          <p:nvPr>
            <p:ph type="body" idx="4294967295"/>
          </p:nvPr>
        </p:nvSpPr>
        <p:spPr bwMode="auto">
          <a:xfrm>
            <a:off x="419100" y="1062038"/>
            <a:ext cx="809625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p:txBody>
      </p:sp>
      <p:sp>
        <p:nvSpPr>
          <p:cNvPr id="4124" name="KSO_FD"/>
          <p:cNvSpPr>
            <a:spLocks noGrp="1"/>
          </p:cNvSpPr>
          <p:nvPr>
            <p:ph type="dt" sz="half"/>
          </p:nvPr>
        </p:nvSpPr>
        <p:spPr>
          <a:xfrm>
            <a:off x="457200" y="4683125"/>
            <a:ext cx="2133600" cy="358775"/>
          </a:xfrm>
          <a:prstGeom prst="rect">
            <a:avLst/>
          </a:prstGeom>
          <a:noFill/>
          <a:ln w="9525">
            <a:noFill/>
          </a:ln>
        </p:spPr>
        <p:txBody>
          <a:bodyPr anchor="ctr"/>
          <a:lstStyle>
            <a:lvl1pPr>
              <a:defRPr sz="1200" noProof="1" dirty="0">
                <a:solidFill>
                  <a:srgbClr val="9D9D9D"/>
                </a:solidFill>
              </a:defRPr>
            </a:lvl1pPr>
          </a:lstStyle>
          <a:p>
            <a:endParaRPr lang="en-US" altLang="x-none"/>
          </a:p>
        </p:txBody>
      </p:sp>
      <p:sp>
        <p:nvSpPr>
          <p:cNvPr id="4125" name="KSO_FT"/>
          <p:cNvSpPr>
            <a:spLocks noGrp="1"/>
          </p:cNvSpPr>
          <p:nvPr>
            <p:ph type="ftr" sz="quarter"/>
          </p:nvPr>
        </p:nvSpPr>
        <p:spPr>
          <a:xfrm>
            <a:off x="3124200" y="4683125"/>
            <a:ext cx="2895600" cy="358775"/>
          </a:xfrm>
          <a:prstGeom prst="rect">
            <a:avLst/>
          </a:prstGeom>
          <a:noFill/>
          <a:ln w="9525">
            <a:noFill/>
          </a:ln>
        </p:spPr>
        <p:txBody>
          <a:bodyPr anchor="ctr"/>
          <a:lstStyle>
            <a:lvl1pPr algn="ctr">
              <a:defRPr sz="1200" noProof="1" dirty="0">
                <a:solidFill>
                  <a:srgbClr val="9D9D9D"/>
                </a:solidFill>
              </a:defRPr>
            </a:lvl1pPr>
          </a:lstStyle>
          <a:p>
            <a:endParaRPr lang="en-US" altLang="x-none"/>
          </a:p>
        </p:txBody>
      </p:sp>
      <p:sp>
        <p:nvSpPr>
          <p:cNvPr id="4126" name="KSO_FN"/>
          <p:cNvSpPr>
            <a:spLocks noGrp="1"/>
          </p:cNvSpPr>
          <p:nvPr>
            <p:ph type="sldNum" sz="quarter"/>
          </p:nvPr>
        </p:nvSpPr>
        <p:spPr>
          <a:xfrm>
            <a:off x="6553200" y="4683125"/>
            <a:ext cx="2133600" cy="358775"/>
          </a:xfrm>
          <a:prstGeom prst="rect">
            <a:avLst/>
          </a:prstGeom>
          <a:noFill/>
          <a:ln w="9525">
            <a:noFill/>
          </a:ln>
        </p:spPr>
        <p:txBody>
          <a:bodyPr vert="horz" wrap="square" lIns="91440" tIns="45720" rIns="91440" bIns="45720" numCol="1" anchor="ctr" anchorCtr="0" compatLnSpc="1">
            <a:prstTxWarp prst="textNoShape">
              <a:avLst/>
            </a:prstTxWarp>
          </a:bodyPr>
          <a:lstStyle>
            <a:lvl1pPr algn="r">
              <a:defRPr sz="1200">
                <a:solidFill>
                  <a:srgbClr val="9D9D9D"/>
                </a:solidFill>
              </a:defRPr>
            </a:lvl1pPr>
          </a:lstStyle>
          <a:p>
            <a:fld id="{6979E506-2570-478C-BF28-83CEA9E971C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20" r:id="rId1"/>
    <p:sldLayoutId id="2147483719" r:id="rId2"/>
    <p:sldLayoutId id="2147483718" r:id="rId3"/>
    <p:sldLayoutId id="2147483717" r:id="rId4"/>
    <p:sldLayoutId id="2147483716" r:id="rId5"/>
    <p:sldLayoutId id="2147483715" r:id="rId6"/>
    <p:sldLayoutId id="2147483714" r:id="rId7"/>
    <p:sldLayoutId id="2147483713" r:id="rId8"/>
    <p:sldLayoutId id="2147483712" r:id="rId9"/>
    <p:sldLayoutId id="2147483711" r:id="rId10"/>
    <p:sldLayoutId id="2147483710" r:id="rId11"/>
  </p:sldLayoutIdLst>
  <p:txStyles>
    <p:titleStyle>
      <a:lvl1pPr algn="l" rtl="0" eaLnBrk="0" fontAlgn="base" hangingPunct="0">
        <a:lnSpc>
          <a:spcPct val="90000"/>
        </a:lnSpc>
        <a:spcBef>
          <a:spcPct val="0"/>
        </a:spcBef>
        <a:spcAft>
          <a:spcPct val="0"/>
        </a:spcAft>
        <a:defRPr sz="32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2pPr>
      <a:lvl3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3pPr>
      <a:lvl4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4pPr>
      <a:lvl5pPr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5pPr>
      <a:lvl6pPr marL="4572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6pPr>
      <a:lvl7pPr marL="9144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7pPr>
      <a:lvl8pPr marL="13716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8pPr>
      <a:lvl9pPr marL="1828800" algn="l" rtl="0" eaLnBrk="0" fontAlgn="base" hangingPunct="0">
        <a:lnSpc>
          <a:spcPct val="90000"/>
        </a:lnSpc>
        <a:spcBef>
          <a:spcPct val="0"/>
        </a:spcBef>
        <a:spcAft>
          <a:spcPct val="0"/>
        </a:spcAft>
        <a:defRPr sz="3200" b="1">
          <a:solidFill>
            <a:schemeClr val="accent1"/>
          </a:solidFill>
          <a:latin typeface="Arial" pitchFamily="34" charset="0"/>
          <a:ea typeface="宋体" pitchFamily="2" charset="-122"/>
        </a:defRPr>
      </a:lvl9pPr>
    </p:titleStyle>
    <p:bodyStyle>
      <a:lvl1pPr marL="357188" indent="-357188" algn="just" rtl="0" eaLnBrk="0" fontAlgn="base" hangingPunct="0">
        <a:lnSpc>
          <a:spcPct val="110000"/>
        </a:lnSpc>
        <a:spcBef>
          <a:spcPts val="600"/>
        </a:spcBef>
        <a:spcAft>
          <a:spcPct val="0"/>
        </a:spcAft>
        <a:buClr>
          <a:schemeClr val="accent1"/>
        </a:buClr>
        <a:buSzPct val="60000"/>
        <a:buFont typeface="Wingdings 3" pitchFamily="18" charset="2"/>
        <a:buChar char=""/>
        <a:defRPr sz="2400" kern="1200">
          <a:solidFill>
            <a:srgbClr val="09886D"/>
          </a:solidFill>
          <a:latin typeface="+mn-lt"/>
          <a:ea typeface="+mn-ea"/>
          <a:cs typeface="+mn-cs"/>
        </a:defRPr>
      </a:lvl1pPr>
      <a:lvl2pPr marL="357188" lvl="1" indent="-357188" algn="l" rtl="0" eaLnBrk="0" fontAlgn="base" hangingPunct="0">
        <a:lnSpc>
          <a:spcPct val="120000"/>
        </a:lnSpc>
        <a:spcBef>
          <a:spcPct val="0"/>
        </a:spcBef>
        <a:spcAft>
          <a:spcPts val="600"/>
        </a:spcAft>
        <a:buClr>
          <a:schemeClr val="accent1"/>
        </a:buClr>
        <a:buFont typeface="幼圆" pitchFamily="49" charset="-122"/>
        <a:buChar char=" "/>
        <a:defRPr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lvl="5"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6pPr>
      <a:lvl7pPr marL="2971800" lvl="6"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7pPr>
      <a:lvl8pPr marL="3429000" lvl="7"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8pPr>
      <a:lvl9pPr marL="3886200" lvl="8" indent="-228600" algn="l" defTabSz="914400" eaLnBrk="0" fontAlgn="base" latinLnBrk="0" hangingPunct="0">
        <a:lnSpc>
          <a:spcPct val="90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bin"/><Relationship Id="rId1" Type="http://schemas.openxmlformats.org/officeDocument/2006/relationships/slideLayout" Target="../slideLayouts/slideLayout18.xml"/><Relationship Id="rId5" Type="http://schemas.openxmlformats.org/officeDocument/2006/relationships/slide" Target="slide1.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slide" Target="slide1.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8.xml"/><Relationship Id="rId4" Type="http://schemas.openxmlformats.org/officeDocument/2006/relationships/image" Target="../media/image119.jpeg"/></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标题 5121"/>
          <p:cNvSpPr>
            <a:spLocks noGrp="1" noChangeArrowheads="1"/>
          </p:cNvSpPr>
          <p:nvPr>
            <p:ph type="ctrTitle" idx="4294967295"/>
          </p:nvPr>
        </p:nvSpPr>
        <p:spPr>
          <a:xfrm>
            <a:off x="2082800" y="1558925"/>
            <a:ext cx="2552700" cy="1222375"/>
          </a:xfrm>
        </p:spPr>
        <p:txBody>
          <a:bodyPr anchor="ctr"/>
          <a:lstStyle/>
          <a:p>
            <a:pPr algn="ctr" eaLnBrk="1" hangingPunct="1">
              <a:lnSpc>
                <a:spcPct val="120000"/>
              </a:lnSpc>
            </a:pPr>
            <a:r>
              <a:rPr lang="zh-CN" altLang="en-US" sz="2800" smtClean="0">
                <a:solidFill>
                  <a:schemeClr val="bg1"/>
                </a:solidFill>
                <a:latin typeface="微软雅黑" pitchFamily="34" charset="-122"/>
                <a:ea typeface="微软雅黑" pitchFamily="34" charset="-122"/>
                <a:sym typeface="微软雅黑" pitchFamily="34" charset="-122"/>
              </a:rPr>
              <a:t> 面向知识服务</a:t>
            </a:r>
            <a:br>
              <a:rPr lang="zh-CN" altLang="en-US" sz="2800" smtClean="0">
                <a:solidFill>
                  <a:schemeClr val="bg1"/>
                </a:solidFill>
                <a:latin typeface="微软雅黑" pitchFamily="34" charset="-122"/>
                <a:ea typeface="微软雅黑" pitchFamily="34" charset="-122"/>
                <a:sym typeface="微软雅黑" pitchFamily="34" charset="-122"/>
              </a:rPr>
            </a:br>
            <a:r>
              <a:rPr lang="zh-CN" altLang="en-US" sz="2800" smtClean="0">
                <a:solidFill>
                  <a:schemeClr val="bg1"/>
                </a:solidFill>
                <a:latin typeface="微软雅黑" pitchFamily="34" charset="-122"/>
                <a:ea typeface="微软雅黑" pitchFamily="34" charset="-122"/>
                <a:sym typeface="微软雅黑" pitchFamily="34" charset="-122"/>
              </a:rPr>
              <a:t>助力学术科研</a:t>
            </a:r>
            <a:endParaRPr lang="zh-CN" altLang="en-US" sz="2400" smtClean="0">
              <a:solidFill>
                <a:schemeClr val="bg1"/>
              </a:solidFill>
              <a:latin typeface="微软雅黑" pitchFamily="34" charset="-122"/>
              <a:ea typeface="微软雅黑" pitchFamily="34" charset="-122"/>
            </a:endParaRPr>
          </a:p>
        </p:txBody>
      </p:sp>
      <p:sp>
        <p:nvSpPr>
          <p:cNvPr id="7170" name="文本框 6146"/>
          <p:cNvSpPr txBox="1">
            <a:spLocks noChangeArrowheads="1"/>
          </p:cNvSpPr>
          <p:nvPr/>
        </p:nvSpPr>
        <p:spPr bwMode="auto">
          <a:xfrm>
            <a:off x="5216525" y="4475163"/>
            <a:ext cx="373697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lnSpc>
                <a:spcPct val="120000"/>
              </a:lnSpc>
            </a:pPr>
            <a:r>
              <a:rPr lang="zh-CN" altLang="en-US" sz="1400" dirty="0"/>
              <a:t>同方知网（北京）技术</a:t>
            </a:r>
            <a:r>
              <a:rPr lang="zh-CN" altLang="en-US" sz="1400" dirty="0" smtClean="0"/>
              <a:t>有限公司</a:t>
            </a:r>
            <a:endParaRPr lang="en-US" altLang="zh-CN" sz="1400" dirty="0" smtClean="0"/>
          </a:p>
          <a:p>
            <a:pPr algn="ctr" eaLnBrk="0" hangingPunct="0">
              <a:lnSpc>
                <a:spcPct val="120000"/>
              </a:lnSpc>
            </a:pPr>
            <a:r>
              <a:rPr lang="zh-CN" altLang="en-US" sz="1400" dirty="0" smtClean="0"/>
              <a:t>湖南分公司</a:t>
            </a:r>
            <a:endParaRPr lang="en-US" altLang="zh-CN"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H_Other_1"/>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16387" name="Group 3"/>
          <p:cNvGrpSpPr>
            <a:grpSpLocks/>
          </p:cNvGrpSpPr>
          <p:nvPr/>
        </p:nvGrpSpPr>
        <p:grpSpPr bwMode="auto">
          <a:xfrm>
            <a:off x="1262063" y="1179513"/>
            <a:ext cx="1430337" cy="2176462"/>
            <a:chOff x="0" y="0"/>
            <a:chExt cx="2252" cy="3427"/>
          </a:xfrm>
        </p:grpSpPr>
        <p:sp>
          <p:nvSpPr>
            <p:cNvPr id="17411" name="MH_SubTitle_1"/>
            <p:cNvSpPr>
              <a:spLocks noChangeArrowheads="1"/>
            </p:cNvSpPr>
            <p:nvPr/>
          </p:nvSpPr>
          <p:spPr bwMode="auto">
            <a:xfrm rot="2198707">
              <a:off x="0" y="705"/>
              <a:ext cx="2132" cy="2722"/>
            </a:xfrm>
            <a:prstGeom prst="roundRect">
              <a:avLst>
                <a:gd name="adj" fmla="val 16667"/>
              </a:avLst>
            </a:prstGeom>
            <a:solidFill>
              <a:srgbClr val="4BACC6"/>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200">
                <a:solidFill>
                  <a:srgbClr val="FFFFFF"/>
                </a:solidFill>
                <a:latin typeface="Calibri" pitchFamily="34" charset="0"/>
                <a:ea typeface="微软雅黑" pitchFamily="34" charset="-122"/>
              </a:endParaRPr>
            </a:p>
          </p:txBody>
        </p:sp>
        <p:sp>
          <p:nvSpPr>
            <p:cNvPr id="17412" name="MH_Text_1"/>
            <p:cNvSpPr>
              <a:spLocks noChangeArrowheads="1"/>
            </p:cNvSpPr>
            <p:nvPr/>
          </p:nvSpPr>
          <p:spPr bwMode="auto">
            <a:xfrm rot="2198707">
              <a:off x="240" y="807"/>
              <a:ext cx="2012" cy="2048"/>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选题篇</a:t>
              </a:r>
              <a:endParaRPr lang="zh-CN" altLang="en-US"/>
            </a:p>
          </p:txBody>
        </p:sp>
        <p:pic>
          <p:nvPicPr>
            <p:cNvPr id="17413" name="MH_Other_2" descr="E:\PPT背景\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 y="0"/>
              <a:ext cx="1057"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4" name="MH_SubTitle_2"/>
          <p:cNvSpPr>
            <a:spLocks noChangeArrowheads="1"/>
          </p:cNvSpPr>
          <p:nvPr/>
        </p:nvSpPr>
        <p:spPr bwMode="auto">
          <a:xfrm rot="480613">
            <a:off x="2903538" y="2894013"/>
            <a:ext cx="1352550" cy="1728787"/>
          </a:xfrm>
          <a:prstGeom prst="roundRect">
            <a:avLst>
              <a:gd name="adj" fmla="val 16667"/>
            </a:avLst>
          </a:prstGeom>
          <a:solidFill>
            <a:srgbClr val="F6BB0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endParaRPr lang="zh-CN" altLang="en-US" sz="1600">
              <a:solidFill>
                <a:srgbClr val="FFFFFF"/>
              </a:solidFill>
              <a:latin typeface="微软雅黑" pitchFamily="34" charset="-122"/>
              <a:ea typeface="微软雅黑" pitchFamily="34" charset="-122"/>
            </a:endParaRPr>
          </a:p>
        </p:txBody>
      </p:sp>
      <p:sp>
        <p:nvSpPr>
          <p:cNvPr id="17415" name="MH_Text_2"/>
          <p:cNvSpPr>
            <a:spLocks noChangeArrowheads="1"/>
          </p:cNvSpPr>
          <p:nvPr/>
        </p:nvSpPr>
        <p:spPr bwMode="auto">
          <a:xfrm rot="480613">
            <a:off x="2970213" y="2922588"/>
            <a:ext cx="1277937" cy="1300162"/>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写作篇</a:t>
            </a:r>
            <a:endParaRPr lang="zh-CN" altLang="en-US"/>
          </a:p>
        </p:txBody>
      </p:sp>
      <p:sp>
        <p:nvSpPr>
          <p:cNvPr id="17416" name="MH_Other_3"/>
          <p:cNvSpPr>
            <a:spLocks noChangeArrowheads="1"/>
          </p:cNvSpPr>
          <p:nvPr/>
        </p:nvSpPr>
        <p:spPr bwMode="auto">
          <a:xfrm rot="-1718093">
            <a:off x="3575050" y="2967038"/>
            <a:ext cx="46038"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17417" name="MH_Other_4" descr="E:\PPT背景\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2605088"/>
            <a:ext cx="5667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MH_SubTitle_3"/>
          <p:cNvSpPr>
            <a:spLocks noChangeArrowheads="1"/>
          </p:cNvSpPr>
          <p:nvPr/>
        </p:nvSpPr>
        <p:spPr bwMode="auto">
          <a:xfrm rot="20988563" flipH="1">
            <a:off x="4951413" y="2984500"/>
            <a:ext cx="1352550" cy="1728788"/>
          </a:xfrm>
          <a:prstGeom prst="roundRect">
            <a:avLst>
              <a:gd name="adj" fmla="val 16667"/>
            </a:avLst>
          </a:prstGeom>
          <a:solidFill>
            <a:srgbClr val="92D05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17419" name="MH_Text_3"/>
          <p:cNvSpPr>
            <a:spLocks noChangeArrowheads="1"/>
          </p:cNvSpPr>
          <p:nvPr/>
        </p:nvSpPr>
        <p:spPr bwMode="auto">
          <a:xfrm rot="20988563" flipH="1">
            <a:off x="4940300" y="3017838"/>
            <a:ext cx="1277938"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投稿篇</a:t>
            </a:r>
            <a:endParaRPr lang="zh-CN" altLang="en-US"/>
          </a:p>
        </p:txBody>
      </p:sp>
      <p:sp>
        <p:nvSpPr>
          <p:cNvPr id="17420" name="MH_Other_5"/>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17421" name="MH_Other_6" descr="E:\PPT背景\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598738"/>
            <a:ext cx="6762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MH_SubTitle_4"/>
          <p:cNvSpPr>
            <a:spLocks noChangeArrowheads="1"/>
          </p:cNvSpPr>
          <p:nvPr/>
        </p:nvSpPr>
        <p:spPr bwMode="auto">
          <a:xfrm rot="19841246" flipH="1">
            <a:off x="6542088" y="1681163"/>
            <a:ext cx="1354137" cy="1728787"/>
          </a:xfrm>
          <a:prstGeom prst="roundRect">
            <a:avLst>
              <a:gd name="adj" fmla="val 16667"/>
            </a:avLst>
          </a:prstGeom>
          <a:solidFill>
            <a:srgbClr val="F79479"/>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17423" name="MH_Text_4"/>
          <p:cNvSpPr>
            <a:spLocks noChangeArrowheads="1"/>
          </p:cNvSpPr>
          <p:nvPr/>
        </p:nvSpPr>
        <p:spPr bwMode="auto">
          <a:xfrm rot="19841246" flipH="1">
            <a:off x="6484938" y="1733550"/>
            <a:ext cx="1277937"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传播篇</a:t>
            </a:r>
          </a:p>
        </p:txBody>
      </p:sp>
      <p:sp>
        <p:nvSpPr>
          <p:cNvPr id="17424" name="MH_Other_7"/>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17425" name="MH_Other_8" descr="E:\PPT背景\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1252538"/>
            <a:ext cx="6461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136319 -0.247037 " pathEditMode="relative" rAng="0" ptsTypes="">
                                      <p:cBhvr>
                                        <p:cTn id="6" dur="500" fill="hold"/>
                                        <p:tgtEl>
                                          <p:spTgt spid="16387"/>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2"/>
          <p:cNvGrpSpPr>
            <a:grpSpLocks/>
          </p:cNvGrpSpPr>
          <p:nvPr/>
        </p:nvGrpSpPr>
        <p:grpSpPr bwMode="auto">
          <a:xfrm flipV="1">
            <a:off x="31750" y="173038"/>
            <a:ext cx="7061200" cy="431800"/>
            <a:chOff x="0" y="0"/>
            <a:chExt cx="8504452" cy="310344"/>
          </a:xfrm>
        </p:grpSpPr>
        <p:grpSp>
          <p:nvGrpSpPr>
            <p:cNvPr id="18434" name="Group 3"/>
            <p:cNvGrpSpPr>
              <a:grpSpLocks/>
            </p:cNvGrpSpPr>
            <p:nvPr/>
          </p:nvGrpSpPr>
          <p:grpSpPr bwMode="auto">
            <a:xfrm>
              <a:off x="0" y="0"/>
              <a:ext cx="8504452" cy="310344"/>
              <a:chOff x="0" y="0"/>
              <a:chExt cx="6395318" cy="620688"/>
            </a:xfrm>
          </p:grpSpPr>
          <p:sp>
            <p:nvSpPr>
              <p:cNvPr id="18435"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18436"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18437"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sp>
        <p:nvSpPr>
          <p:cNvPr id="18438" name="Text Box 7"/>
          <p:cNvSpPr txBox="1">
            <a:spLocks noChangeArrowheads="1"/>
          </p:cNvSpPr>
          <p:nvPr/>
        </p:nvSpPr>
        <p:spPr bwMode="auto">
          <a:xfrm>
            <a:off x="2559050" y="796925"/>
            <a:ext cx="472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t>选当前热点话题：代购、微商</a:t>
            </a:r>
          </a:p>
        </p:txBody>
      </p:sp>
      <p:pic>
        <p:nvPicPr>
          <p:cNvPr id="18439" name="Picture 8" descr="005RvIKtty6S3pjmX2m9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563" y="1752600"/>
            <a:ext cx="40005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descr="87F94899EA5B44281ADB956D5A6B1A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949450"/>
            <a:ext cx="3873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descr="005STCvdjw1eoba87g4c4j30dc08074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0" y="1327150"/>
            <a:ext cx="36290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 descr="C:\Documents and Settings\huxiya\桌面\未标题-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0000">
            <a:off x="513557" y="581819"/>
            <a:ext cx="6858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12"/>
          <p:cNvSpPr txBox="1">
            <a:spLocks noChangeArrowheads="1"/>
          </p:cNvSpPr>
          <p:nvPr/>
        </p:nvSpPr>
        <p:spPr bwMode="auto">
          <a:xfrm rot="-2460000">
            <a:off x="-220663" y="1066800"/>
            <a:ext cx="21891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lvl="1"/>
            <a:r>
              <a:rPr lang="zh-CN" altLang="en-US" sz="2800" b="1">
                <a:solidFill>
                  <a:schemeClr val="bg1"/>
                </a:solidFill>
              </a:rPr>
              <a:t>案例一</a:t>
            </a:r>
          </a:p>
          <a:p>
            <a:pPr lvl="1"/>
            <a:r>
              <a:rPr lang="zh-CN" altLang="en-US" sz="2400" b="1">
                <a:solidFill>
                  <a:schemeClr val="bg1"/>
                </a:solidFill>
              </a:rPr>
              <a:t> </a:t>
            </a:r>
            <a:endParaRPr lang="zh-CN" altLang="en-US"/>
          </a:p>
        </p:txBody>
      </p:sp>
      <p:sp>
        <p:nvSpPr>
          <p:cNvPr id="18444" name="标题 1"/>
          <p:cNvSpPr>
            <a:spLocks noGrp="1" noChangeArrowheads="1"/>
          </p:cNvSpPr>
          <p:nvPr/>
        </p:nvSpPr>
        <p:spPr bwMode="auto">
          <a:xfrm>
            <a:off x="31750" y="174625"/>
            <a:ext cx="82502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90000"/>
              </a:lnSpc>
            </a:pPr>
            <a:r>
              <a:rPr lang="en-US" altLang="zh-CN" sz="2800" b="1">
                <a:solidFill>
                  <a:schemeClr val="accent1"/>
                </a:solidFill>
                <a:latin typeface="微软雅黑" pitchFamily="34" charset="-122"/>
                <a:sym typeface="微软雅黑" pitchFamily="34" charset="-122"/>
              </a:rPr>
              <a:t>1</a:t>
            </a:r>
            <a:r>
              <a:rPr lang="zh-CN" altLang="en-US" sz="2800" b="1">
                <a:solidFill>
                  <a:schemeClr val="accent1"/>
                </a:solidFill>
                <a:latin typeface="微软雅黑" pitchFamily="34" charset="-122"/>
                <a:sym typeface="微软雅黑" pitchFamily="34" charset="-122"/>
              </a:rPr>
              <a:t>发现创新点 找准研究方向</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020763"/>
            <a:ext cx="91440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p:cNvSpPr txBox="1">
            <a:spLocks noChangeArrowheads="1"/>
          </p:cNvSpPr>
          <p:nvPr/>
        </p:nvSpPr>
        <p:spPr bwMode="auto">
          <a:xfrm>
            <a:off x="57150" y="225425"/>
            <a:ext cx="601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a:solidFill>
                  <a:schemeClr val="accent2"/>
                </a:solidFill>
              </a:rPr>
              <a:t>是不是这样检索？</a:t>
            </a:r>
            <a:r>
              <a:rPr lang="zh-CN" altLang="en-US"/>
              <a:t>— — —在检索框中输入检索词</a:t>
            </a:r>
          </a:p>
        </p:txBody>
      </p:sp>
      <p:sp>
        <p:nvSpPr>
          <p:cNvPr id="19460" name="线形标注 1 2"/>
          <p:cNvSpPr>
            <a:spLocks/>
          </p:cNvSpPr>
          <p:nvPr/>
        </p:nvSpPr>
        <p:spPr bwMode="auto">
          <a:xfrm>
            <a:off x="1622425" y="3892550"/>
            <a:ext cx="4556125" cy="946150"/>
          </a:xfrm>
          <a:prstGeom prst="borderCallout1">
            <a:avLst>
              <a:gd name="adj1" fmla="val 12079"/>
              <a:gd name="adj2" fmla="val 101671"/>
              <a:gd name="adj3" fmla="val -41208"/>
              <a:gd name="adj4" fmla="val 101671"/>
            </a:avLst>
          </a:prstGeom>
          <a:solidFill>
            <a:schemeClr val="bg1"/>
          </a:solidFill>
          <a:ln w="9525">
            <a:solidFill>
              <a:srgbClr val="FF0000"/>
            </a:solidFill>
            <a:miter lim="800000"/>
            <a:headEnd/>
            <a:tailEnd/>
          </a:ln>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2000">
                <a:solidFill>
                  <a:srgbClr val="FF0000"/>
                </a:solidFill>
                <a:latin typeface="华文新魏" pitchFamily="2" charset="-122"/>
                <a:ea typeface="华文新魏" pitchFamily="2" charset="-122"/>
                <a:sym typeface="华文新魏" pitchFamily="2" charset="-122"/>
              </a:rPr>
              <a:t>海量数据！</a:t>
            </a:r>
            <a:endParaRPr lang="en-US" altLang="zh-CN" sz="2000">
              <a:solidFill>
                <a:srgbClr val="FF0000"/>
              </a:solidFill>
              <a:latin typeface="华文新魏" pitchFamily="2" charset="-122"/>
              <a:ea typeface="华文新魏" pitchFamily="2" charset="-122"/>
              <a:sym typeface="华文新魏" pitchFamily="2" charset="-122"/>
            </a:endParaRPr>
          </a:p>
          <a:p>
            <a:pPr eaLnBrk="0" hangingPunct="0"/>
            <a:r>
              <a:rPr lang="zh-CN" altLang="en-US" sz="2000">
                <a:solidFill>
                  <a:srgbClr val="FF0000"/>
                </a:solidFill>
                <a:latin typeface="华文新魏" pitchFamily="2" charset="-122"/>
                <a:ea typeface="华文新魏" pitchFamily="2" charset="-122"/>
                <a:sym typeface="华文新魏" pitchFamily="2" charset="-122"/>
              </a:rPr>
              <a:t>需要花多久才能看完？</a:t>
            </a:r>
            <a:endParaRPr lang="en-US" altLang="zh-CN" sz="2000">
              <a:solidFill>
                <a:srgbClr val="FF0000"/>
              </a:solidFill>
              <a:latin typeface="华文新魏" pitchFamily="2" charset="-122"/>
              <a:ea typeface="华文新魏" pitchFamily="2" charset="-122"/>
              <a:sym typeface="华文新魏" pitchFamily="2" charset="-122"/>
            </a:endParaRPr>
          </a:p>
          <a:p>
            <a:pPr eaLnBrk="0" hangingPunct="0"/>
            <a:r>
              <a:rPr lang="zh-CN" altLang="en-US" sz="2000">
                <a:solidFill>
                  <a:srgbClr val="FF0000"/>
                </a:solidFill>
                <a:latin typeface="华文新魏" pitchFamily="2" charset="-122"/>
                <a:ea typeface="华文新魏" pitchFamily="2" charset="-122"/>
                <a:sym typeface="华文新魏" pitchFamily="2" charset="-122"/>
              </a:rPr>
              <a:t>真的需要全部看完么？？</a:t>
            </a:r>
          </a:p>
          <a:p>
            <a:pPr eaLnBrk="0" hangingPunct="0"/>
            <a:endParaRPr lang="zh-CN" altLang="en-US" sz="2000">
              <a:solidFill>
                <a:srgbClr val="FF0000"/>
              </a:solidFill>
              <a:latin typeface="华文新魏" pitchFamily="2" charset="-122"/>
              <a:ea typeface="华文新魏" pitchFamily="2" charset="-122"/>
              <a:sym typeface="华文新魏" pitchFamily="2" charset="-122"/>
            </a:endParaRPr>
          </a:p>
        </p:txBody>
      </p:sp>
      <p:sp>
        <p:nvSpPr>
          <p:cNvPr id="19461" name="AutoShape 8"/>
          <p:cNvSpPr>
            <a:spLocks noChangeArrowheads="1"/>
          </p:cNvSpPr>
          <p:nvPr/>
        </p:nvSpPr>
        <p:spPr bwMode="auto">
          <a:xfrm>
            <a:off x="5891213" y="3162300"/>
            <a:ext cx="1055687" cy="546100"/>
          </a:xfrm>
          <a:prstGeom prst="flowChartProcess">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spcBef>
                <a:spcPct val="50000"/>
              </a:spcBef>
            </a:pPr>
            <a:endParaRPr lang="zh-CN" altLang="en-US" sz="2800">
              <a:solidFill>
                <a:srgbClr val="000000"/>
              </a:solidFill>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linds(horizontal)">
                                      <p:cBhvr>
                                        <p:cTn id="7" dur="500"/>
                                        <p:tgtEl>
                                          <p:spTgt spid="19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diamond(in)">
                                      <p:cBhvr>
                                        <p:cTn id="12"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ldLvl="0" animBg="1"/>
      <p:bldP spid="1946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p:cNvGrpSpPr>
            <a:grpSpLocks/>
          </p:cNvGrpSpPr>
          <p:nvPr/>
        </p:nvGrpSpPr>
        <p:grpSpPr bwMode="auto">
          <a:xfrm flipV="1">
            <a:off x="-25400" y="249238"/>
            <a:ext cx="8491538" cy="431800"/>
            <a:chOff x="0" y="0"/>
            <a:chExt cx="8504452" cy="310344"/>
          </a:xfrm>
        </p:grpSpPr>
        <p:grpSp>
          <p:nvGrpSpPr>
            <p:cNvPr id="20482" name="Group 3"/>
            <p:cNvGrpSpPr>
              <a:grpSpLocks/>
            </p:cNvGrpSpPr>
            <p:nvPr/>
          </p:nvGrpSpPr>
          <p:grpSpPr bwMode="auto">
            <a:xfrm>
              <a:off x="0" y="0"/>
              <a:ext cx="8504452" cy="310344"/>
              <a:chOff x="0" y="0"/>
              <a:chExt cx="6395318" cy="620688"/>
            </a:xfrm>
          </p:grpSpPr>
          <p:sp>
            <p:nvSpPr>
              <p:cNvPr id="20483"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20484"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20485"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sp>
        <p:nvSpPr>
          <p:cNvPr id="20486" name="标题 1"/>
          <p:cNvSpPr>
            <a:spLocks noGrp="1" noChangeArrowheads="1"/>
          </p:cNvSpPr>
          <p:nvPr>
            <p:ph type="title" idx="4294967295"/>
          </p:nvPr>
        </p:nvSpPr>
        <p:spPr>
          <a:xfrm>
            <a:off x="66675" y="196850"/>
            <a:ext cx="8251825" cy="590550"/>
          </a:xfrm>
        </p:spPr>
        <p:txBody>
          <a:bodyPr anchor="ctr"/>
          <a:lstStyle/>
          <a:p>
            <a:pPr eaLnBrk="1" hangingPunct="1"/>
            <a:r>
              <a:rPr lang="en-US" altLang="zh-CN" sz="2800" smtClean="0">
                <a:latin typeface="微软雅黑" pitchFamily="34" charset="-122"/>
                <a:sym typeface="微软雅黑" pitchFamily="34" charset="-122"/>
              </a:rPr>
              <a:t>1</a:t>
            </a:r>
            <a:r>
              <a:rPr lang="zh-CN" altLang="en-US" sz="2800" smtClean="0">
                <a:latin typeface="微软雅黑" pitchFamily="34" charset="-122"/>
                <a:sym typeface="微软雅黑" pitchFamily="34" charset="-122"/>
              </a:rPr>
              <a:t>发现创新点 找准研究方向</a:t>
            </a:r>
            <a:endParaRPr lang="zh-CN" altLang="en-US" smtClean="0"/>
          </a:p>
        </p:txBody>
      </p:sp>
      <p:sp>
        <p:nvSpPr>
          <p:cNvPr id="20487" name="矩形 16"/>
          <p:cNvSpPr>
            <a:spLocks noChangeArrowheads="1"/>
          </p:cNvSpPr>
          <p:nvPr/>
        </p:nvSpPr>
        <p:spPr bwMode="auto">
          <a:xfrm>
            <a:off x="5448300" y="2012950"/>
            <a:ext cx="512763" cy="1219200"/>
          </a:xfrm>
          <a:prstGeom prst="rect">
            <a:avLst/>
          </a:prstGeom>
          <a:solidFill>
            <a:srgbClr val="FFE59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2800">
              <a:solidFill>
                <a:srgbClr val="FFFFFF"/>
              </a:solidFill>
              <a:latin typeface="微软雅黑" pitchFamily="34" charset="-122"/>
              <a:ea typeface="微软雅黑" pitchFamily="34" charset="-122"/>
            </a:endParaRPr>
          </a:p>
        </p:txBody>
      </p:sp>
      <p:sp>
        <p:nvSpPr>
          <p:cNvPr id="20488" name="矩形 14"/>
          <p:cNvSpPr>
            <a:spLocks noChangeArrowheads="1"/>
          </p:cNvSpPr>
          <p:nvPr/>
        </p:nvSpPr>
        <p:spPr bwMode="auto">
          <a:xfrm>
            <a:off x="803275" y="1258888"/>
            <a:ext cx="7239000" cy="3192462"/>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2800">
              <a:solidFill>
                <a:srgbClr val="FFFFFF"/>
              </a:solidFill>
              <a:latin typeface="微软雅黑" pitchFamily="34" charset="-122"/>
              <a:ea typeface="微软雅黑" pitchFamily="34" charset="-122"/>
            </a:endParaRPr>
          </a:p>
        </p:txBody>
      </p:sp>
      <p:sp>
        <p:nvSpPr>
          <p:cNvPr id="20489" name="矩形 15"/>
          <p:cNvSpPr>
            <a:spLocks noChangeArrowheads="1"/>
          </p:cNvSpPr>
          <p:nvPr/>
        </p:nvSpPr>
        <p:spPr bwMode="auto">
          <a:xfrm>
            <a:off x="5665788" y="2012950"/>
            <a:ext cx="2376487" cy="1219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3600">
                <a:solidFill>
                  <a:srgbClr val="FFFFFF"/>
                </a:solidFill>
                <a:latin typeface="华文隶书" pitchFamily="2" charset="-122"/>
                <a:ea typeface="华文隶书" pitchFamily="2" charset="-122"/>
              </a:rPr>
              <a:t>抛砖引玉</a:t>
            </a:r>
            <a:endParaRPr lang="zh-CN" altLang="en-US" sz="2000">
              <a:solidFill>
                <a:srgbClr val="FFFFFF"/>
              </a:solidFill>
              <a:latin typeface="Berlin Sans FB" pitchFamily="34" charset="0"/>
              <a:ea typeface="Adobe 繁黑體 Std B" pitchFamily="2" charset="-128"/>
            </a:endParaRPr>
          </a:p>
        </p:txBody>
      </p:sp>
      <p:sp>
        <p:nvSpPr>
          <p:cNvPr id="20490" name="矩形 17"/>
          <p:cNvSpPr>
            <a:spLocks noChangeArrowheads="1"/>
          </p:cNvSpPr>
          <p:nvPr/>
        </p:nvSpPr>
        <p:spPr bwMode="auto">
          <a:xfrm>
            <a:off x="803275" y="2012950"/>
            <a:ext cx="265113" cy="1219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2800">
              <a:solidFill>
                <a:srgbClr val="FFFFFF"/>
              </a:solidFill>
              <a:latin typeface="微软雅黑" pitchFamily="34" charset="-122"/>
              <a:ea typeface="微软雅黑" pitchFamily="34" charset="-122"/>
            </a:endParaRPr>
          </a:p>
        </p:txBody>
      </p:sp>
      <p:sp>
        <p:nvSpPr>
          <p:cNvPr id="20491" name="Text Box 12"/>
          <p:cNvSpPr txBox="1">
            <a:spLocks noChangeArrowheads="1"/>
          </p:cNvSpPr>
          <p:nvPr/>
        </p:nvSpPr>
        <p:spPr bwMode="auto">
          <a:xfrm>
            <a:off x="1196975" y="1768475"/>
            <a:ext cx="58626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a:t>1.从现实应用中选题</a:t>
            </a:r>
          </a:p>
          <a:p>
            <a:pPr>
              <a:lnSpc>
                <a:spcPct val="150000"/>
              </a:lnSpc>
            </a:pPr>
            <a:r>
              <a:rPr lang="zh-CN" altLang="en-US"/>
              <a:t>2.从最新研究中选题</a:t>
            </a:r>
          </a:p>
          <a:p>
            <a:pPr>
              <a:lnSpc>
                <a:spcPct val="150000"/>
              </a:lnSpc>
            </a:pPr>
            <a:r>
              <a:rPr lang="zh-CN" altLang="en-US"/>
              <a:t>3.从交叉学科中选题</a:t>
            </a:r>
          </a:p>
          <a:p>
            <a:pPr>
              <a:lnSpc>
                <a:spcPct val="150000"/>
              </a:lnSpc>
            </a:pPr>
            <a:r>
              <a:rPr lang="zh-CN" altLang="en-US"/>
              <a:t>4.从热点趋势中选题</a:t>
            </a:r>
          </a:p>
          <a:p>
            <a:pPr>
              <a:lnSpc>
                <a:spcPct val="150000"/>
              </a:lnSpc>
            </a:pPr>
            <a:r>
              <a:rPr lang="zh-CN" altLang="en-US"/>
              <a:t>5.从学科带头人、导师推荐中选题</a:t>
            </a:r>
          </a:p>
          <a:p>
            <a:pPr>
              <a:lnSpc>
                <a:spcPct val="150000"/>
              </a:lnSpc>
            </a:pPr>
            <a:r>
              <a:rPr lang="en-US" altLang="zh-CN"/>
              <a:t>6.</a:t>
            </a:r>
            <a:r>
              <a:rPr lang="zh-CN" altLang="zh-CN"/>
              <a:t>文献分析，深入了解学科动态，辅助选题研究</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250"/>
            <a:ext cx="91440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矩形 3"/>
          <p:cNvSpPr>
            <a:spLocks noChangeArrowheads="1"/>
          </p:cNvSpPr>
          <p:nvPr/>
        </p:nvSpPr>
        <p:spPr bwMode="auto">
          <a:xfrm>
            <a:off x="8715375" y="1841500"/>
            <a:ext cx="357188" cy="2809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000000"/>
              </a:solidFill>
              <a:latin typeface="Times New Roman" pitchFamily="18" charset="0"/>
              <a:sym typeface="Times New Roman" pitchFamily="18" charset="0"/>
            </a:endParaRPr>
          </a:p>
        </p:txBody>
      </p:sp>
      <p:sp>
        <p:nvSpPr>
          <p:cNvPr id="21507" name="标题 1"/>
          <p:cNvSpPr>
            <a:spLocks noChangeArrowheads="1"/>
          </p:cNvSpPr>
          <p:nvPr/>
        </p:nvSpPr>
        <p:spPr bwMode="auto">
          <a:xfrm>
            <a:off x="11113" y="63500"/>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1.1 </a:t>
            </a:r>
            <a:r>
              <a:rPr lang="zh-CN" altLang="en-US" sz="2400" b="1">
                <a:solidFill>
                  <a:srgbClr val="09886D"/>
                </a:solidFill>
              </a:rPr>
              <a:t>从现实应用中选题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高被引文献</a:t>
            </a:r>
            <a:r>
              <a:rPr lang="zh-CN" altLang="en-US" sz="2400" b="1">
                <a:solidFill>
                  <a:srgbClr val="09886D"/>
                </a:solidFill>
              </a:rPr>
              <a:t>出发进行研究</a:t>
            </a: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250"/>
            <a:ext cx="90614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矩形 3"/>
          <p:cNvSpPr>
            <a:spLocks noChangeArrowheads="1"/>
          </p:cNvSpPr>
          <p:nvPr/>
        </p:nvSpPr>
        <p:spPr bwMode="auto">
          <a:xfrm>
            <a:off x="215900" y="1431925"/>
            <a:ext cx="8258175" cy="24511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000000"/>
              </a:solidFill>
              <a:latin typeface="Times New Roman" pitchFamily="18" charset="0"/>
              <a:sym typeface="Times New Roman" pitchFamily="18" charset="0"/>
            </a:endParaRPr>
          </a:p>
        </p:txBody>
      </p:sp>
      <p:sp>
        <p:nvSpPr>
          <p:cNvPr id="20487" name="圆角矩形 6"/>
          <p:cNvSpPr>
            <a:spLocks noChangeArrowheads="1"/>
          </p:cNvSpPr>
          <p:nvPr/>
        </p:nvSpPr>
        <p:spPr bwMode="auto">
          <a:xfrm>
            <a:off x="3146425" y="554038"/>
            <a:ext cx="4860925" cy="1287462"/>
          </a:xfrm>
          <a:prstGeom prst="roundRect">
            <a:avLst>
              <a:gd name="adj" fmla="val 16667"/>
            </a:avLst>
          </a:prstGeom>
          <a:solidFill>
            <a:srgbClr val="339966"/>
          </a:solidFill>
          <a:ln w="25400">
            <a:solidFill>
              <a:srgbClr val="006699"/>
            </a:solidFill>
            <a:round/>
            <a:headEnd/>
            <a:tailEnd/>
          </a:ln>
        </p:spPr>
        <p:txBody>
          <a:bodyPr wrap="none"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000" b="1">
                <a:solidFill>
                  <a:srgbClr val="FFFFFF"/>
                </a:solidFill>
                <a:latin typeface="Verdana" pitchFamily="34" charset="0"/>
              </a:rPr>
              <a:t>第一步：选择高级检索，</a:t>
            </a:r>
            <a:endParaRPr lang="en-US" altLang="zh-CN" sz="2000" b="1">
              <a:solidFill>
                <a:srgbClr val="FFFFFF"/>
              </a:solidFill>
              <a:latin typeface="Verdana" pitchFamily="34" charset="0"/>
            </a:endParaRPr>
          </a:p>
          <a:p>
            <a:pPr algn="ctr">
              <a:lnSpc>
                <a:spcPct val="110000"/>
              </a:lnSpc>
              <a:buClr>
                <a:schemeClr val="accent1"/>
              </a:buClr>
              <a:buSzPct val="60000"/>
              <a:buFont typeface="Wingdings 3" pitchFamily="18" charset="2"/>
              <a:buNone/>
            </a:pPr>
            <a:r>
              <a:rPr lang="zh-CN" altLang="en-US" sz="2000" b="1">
                <a:solidFill>
                  <a:srgbClr val="FFFFFF"/>
                </a:solidFill>
                <a:latin typeface="Verdana" pitchFamily="34" charset="0"/>
              </a:rPr>
              <a:t>同时输入多个检索词进行查找</a:t>
            </a:r>
            <a:endParaRPr lang="en-US" altLang="zh-CN" sz="2000" b="1">
              <a:solidFill>
                <a:srgbClr val="FFFFFF"/>
              </a:solidFill>
              <a:latin typeface="Verdana" pitchFamily="34" charset="0"/>
            </a:endParaRPr>
          </a:p>
          <a:p>
            <a:pPr algn="ctr">
              <a:lnSpc>
                <a:spcPct val="110000"/>
              </a:lnSpc>
              <a:buClr>
                <a:schemeClr val="accent1"/>
              </a:buClr>
              <a:buSzPct val="60000"/>
              <a:buFont typeface="Wingdings 3" pitchFamily="18" charset="2"/>
              <a:buNone/>
            </a:pPr>
            <a:r>
              <a:rPr lang="zh-CN" altLang="en-US" sz="2000" b="1">
                <a:solidFill>
                  <a:srgbClr val="FFFFFF"/>
                </a:solidFill>
                <a:latin typeface="Verdana" pitchFamily="34" charset="0"/>
              </a:rPr>
              <a:t>不同检索项之间关系：或者，并且，不包含</a:t>
            </a:r>
            <a:endParaRPr lang="en-US" altLang="zh-CN" sz="2000" b="1">
              <a:solidFill>
                <a:srgbClr val="FFFFFF"/>
              </a:solidFill>
              <a:latin typeface="Verdana" pitchFamily="34" charset="0"/>
            </a:endParaRPr>
          </a:p>
          <a:p>
            <a:pPr algn="ctr">
              <a:lnSpc>
                <a:spcPct val="110000"/>
              </a:lnSpc>
              <a:buClr>
                <a:schemeClr val="accent1"/>
              </a:buClr>
              <a:buSzPct val="60000"/>
              <a:buFont typeface="Wingdings 3" pitchFamily="18" charset="2"/>
              <a:buNone/>
            </a:pPr>
            <a:r>
              <a:rPr lang="en-US" altLang="zh-CN" sz="2000" b="1">
                <a:solidFill>
                  <a:srgbClr val="FFFFFF"/>
                </a:solidFill>
                <a:latin typeface="Verdana" pitchFamily="34" charset="0"/>
              </a:rPr>
              <a:t>--</a:t>
            </a:r>
            <a:r>
              <a:rPr lang="zh-CN" altLang="en-US" sz="2000" b="1">
                <a:solidFill>
                  <a:srgbClr val="FFFFFF"/>
                </a:solidFill>
                <a:latin typeface="Verdana" pitchFamily="34" charset="0"/>
              </a:rPr>
              <a:t>提高查准率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filter="box(in)">
                                      <p:cBhvr>
                                        <p:cTn id="7" dur="5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ppt_x"/>
                                          </p:val>
                                        </p:tav>
                                        <p:tav tm="100000">
                                          <p:val>
                                            <p:strVal val="#ppt_x"/>
                                          </p:val>
                                        </p:tav>
                                      </p:tavLst>
                                    </p:anim>
                                    <p:anim calcmode="lin" valueType="num">
                                      <p:cBhvr additive="base">
                                        <p:cTn id="13"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0486"/>
                                        </p:tgtEl>
                                        <p:attrNameLst>
                                          <p:attrName>style.visibility</p:attrName>
                                        </p:attrNameLst>
                                      </p:cBhvr>
                                      <p:to>
                                        <p:strVal val="visible"/>
                                      </p:to>
                                    </p:set>
                                    <p:animEffect filter="box(in)">
                                      <p:cBhvr>
                                        <p:cTn id="18" dur="500"/>
                                        <p:tgtEl>
                                          <p:spTgt spid="204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animEffect transition="in" filter="fade">
                                      <p:cBhvr>
                                        <p:cTn id="23"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ldLvl="0" animBg="1"/>
      <p:bldP spid="20486" grpId="0" bldLvl="0" animBg="1"/>
      <p:bldP spid="2048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
          <p:cNvSpPr>
            <a:spLocks noChangeArrowheads="1"/>
          </p:cNvSpPr>
          <p:nvPr/>
        </p:nvSpPr>
        <p:spPr bwMode="auto">
          <a:xfrm>
            <a:off x="19050" y="96838"/>
            <a:ext cx="84597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1.1 </a:t>
            </a:r>
            <a:r>
              <a:rPr lang="zh-CN" altLang="en-US" sz="2400" b="1">
                <a:solidFill>
                  <a:srgbClr val="09886D"/>
                </a:solidFill>
              </a:rPr>
              <a:t>从现实应用中选题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高被引文献</a:t>
            </a:r>
            <a:r>
              <a:rPr lang="zh-CN" altLang="en-US" sz="2400" b="1">
                <a:solidFill>
                  <a:srgbClr val="09886D"/>
                </a:solidFill>
              </a:rPr>
              <a:t>出发进行研究</a:t>
            </a:r>
          </a:p>
        </p:txBody>
      </p:sp>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885825"/>
            <a:ext cx="87153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矩形 3"/>
          <p:cNvSpPr>
            <a:spLocks noChangeArrowheads="1"/>
          </p:cNvSpPr>
          <p:nvPr/>
        </p:nvSpPr>
        <p:spPr bwMode="auto">
          <a:xfrm>
            <a:off x="2087563" y="3114675"/>
            <a:ext cx="501650" cy="3587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21509" name="圆角矩形 5"/>
          <p:cNvSpPr>
            <a:spLocks noChangeArrowheads="1"/>
          </p:cNvSpPr>
          <p:nvPr/>
        </p:nvSpPr>
        <p:spPr bwMode="auto">
          <a:xfrm>
            <a:off x="2279650" y="885825"/>
            <a:ext cx="5114925" cy="1119188"/>
          </a:xfrm>
          <a:prstGeom prst="roundRect">
            <a:avLst>
              <a:gd name="adj" fmla="val 16667"/>
            </a:avLst>
          </a:prstGeom>
          <a:solidFill>
            <a:srgbClr val="339966"/>
          </a:solidFill>
          <a:ln w="25400">
            <a:solidFill>
              <a:schemeClr val="accent1"/>
            </a:solidFill>
            <a:round/>
            <a:headEnd/>
            <a:tailEnd/>
          </a:ln>
        </p:spPr>
        <p:txBody>
          <a:bodyPr wrap="none"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000" b="1">
                <a:solidFill>
                  <a:schemeClr val="bg1"/>
                </a:solidFill>
                <a:latin typeface="Verdana" pitchFamily="34" charset="0"/>
              </a:rPr>
              <a:t>第二步：通过被引排序查看现实应用情况：</a:t>
            </a:r>
            <a:endParaRPr lang="en-US" altLang="zh-CN" sz="2000" b="1">
              <a:solidFill>
                <a:schemeClr val="bg1"/>
              </a:solidFill>
              <a:latin typeface="Verdana" pitchFamily="34" charset="0"/>
            </a:endParaRPr>
          </a:p>
          <a:p>
            <a:pPr algn="ctr">
              <a:lnSpc>
                <a:spcPct val="110000"/>
              </a:lnSpc>
              <a:buClr>
                <a:schemeClr val="accent1"/>
              </a:buClr>
              <a:buSzPct val="60000"/>
              <a:buFont typeface="Wingdings 3" pitchFamily="18" charset="2"/>
              <a:buNone/>
            </a:pPr>
            <a:r>
              <a:rPr lang="zh-CN" altLang="en-US" sz="2000" b="1">
                <a:solidFill>
                  <a:schemeClr val="bg1"/>
                </a:solidFill>
                <a:latin typeface="Verdana" pitchFamily="34" charset="0"/>
              </a:rPr>
              <a:t>从高被引文献出发进行研究</a:t>
            </a:r>
            <a:endParaRPr lang="en-US" altLang="zh-CN" sz="2000" b="1">
              <a:solidFill>
                <a:schemeClr val="bg1"/>
              </a:solidFill>
              <a:latin typeface="Verdana" pitchFamily="34" charset="0"/>
            </a:endParaRPr>
          </a:p>
          <a:p>
            <a:pPr algn="ctr">
              <a:lnSpc>
                <a:spcPct val="110000"/>
              </a:lnSpc>
              <a:buClr>
                <a:schemeClr val="accent1"/>
              </a:buClr>
              <a:buSzPct val="60000"/>
              <a:buFont typeface="Wingdings 3" pitchFamily="18" charset="2"/>
              <a:buNone/>
            </a:pPr>
            <a:r>
              <a:rPr lang="zh-CN" altLang="en-US" sz="2000" b="1">
                <a:solidFill>
                  <a:schemeClr val="bg1"/>
                </a:solidFill>
                <a:latin typeface="Verdana" pitchFamily="34" charset="0"/>
              </a:rPr>
              <a:t>引用频次高，应用扩散广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ppt_x"/>
                                          </p:val>
                                        </p:tav>
                                        <p:tav tm="100000">
                                          <p:val>
                                            <p:strVal val="#ppt_x"/>
                                          </p:val>
                                        </p:tav>
                                      </p:tavLst>
                                    </p:anim>
                                    <p:anim calcmode="lin" valueType="num">
                                      <p:cBhvr additive="base">
                                        <p:cTn id="14"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ldLvl="0" animBg="1"/>
      <p:bldP spid="2150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1"/>
          <p:cNvSpPr>
            <a:spLocks noChangeArrowheads="1"/>
          </p:cNvSpPr>
          <p:nvPr/>
        </p:nvSpPr>
        <p:spPr bwMode="auto">
          <a:xfrm>
            <a:off x="19050" y="96838"/>
            <a:ext cx="84597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1.1 </a:t>
            </a:r>
            <a:r>
              <a:rPr lang="zh-CN" altLang="en-US" sz="2400" b="1">
                <a:solidFill>
                  <a:srgbClr val="09886D"/>
                </a:solidFill>
              </a:rPr>
              <a:t>从现实应用中选题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高被引文献</a:t>
            </a:r>
            <a:r>
              <a:rPr lang="zh-CN" altLang="en-US" sz="2400" b="1">
                <a:solidFill>
                  <a:srgbClr val="09886D"/>
                </a:solidFill>
              </a:rPr>
              <a:t>出发进行研究</a:t>
            </a:r>
          </a:p>
        </p:txBody>
      </p:sp>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962025"/>
            <a:ext cx="885825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矩形标注 2">
            <a:hlinkClick r:id="rId3" action="ppaction://hlinksldjump"/>
          </p:cNvPr>
          <p:cNvSpPr>
            <a:spLocks noChangeArrowheads="1"/>
          </p:cNvSpPr>
          <p:nvPr/>
        </p:nvSpPr>
        <p:spPr bwMode="auto">
          <a:xfrm>
            <a:off x="603250" y="1971675"/>
            <a:ext cx="3128963" cy="579438"/>
          </a:xfrm>
          <a:prstGeom prst="wedgeRectCallout">
            <a:avLst>
              <a:gd name="adj1" fmla="val -19796"/>
              <a:gd name="adj2" fmla="val -141884"/>
            </a:avLst>
          </a:prstGeom>
          <a:solidFill>
            <a:schemeClr val="bg1"/>
          </a:solidFill>
          <a:ln w="25400">
            <a:solidFill>
              <a:srgbClr val="339966"/>
            </a:solidFill>
            <a:miter lim="800000"/>
            <a:headEnd/>
            <a:tailEnd/>
          </a:ln>
        </p:spPr>
        <p:txBody>
          <a:bodyPr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2000" b="1">
                <a:solidFill>
                  <a:srgbClr val="09886D"/>
                </a:solidFill>
                <a:sym typeface="Arial" pitchFamily="34" charset="0"/>
              </a:rPr>
              <a:t>点击文献名查看具体内容</a:t>
            </a:r>
          </a:p>
        </p:txBody>
      </p:sp>
      <p:sp>
        <p:nvSpPr>
          <p:cNvPr id="23556" name="圆角矩形 5"/>
          <p:cNvSpPr>
            <a:spLocks noChangeArrowheads="1"/>
          </p:cNvSpPr>
          <p:nvPr/>
        </p:nvSpPr>
        <p:spPr bwMode="auto">
          <a:xfrm>
            <a:off x="3914775" y="2403475"/>
            <a:ext cx="5218113" cy="896938"/>
          </a:xfrm>
          <a:prstGeom prst="roundRect">
            <a:avLst>
              <a:gd name="adj" fmla="val 16667"/>
            </a:avLst>
          </a:prstGeom>
          <a:solidFill>
            <a:srgbClr val="339966"/>
          </a:solidFill>
          <a:ln w="25400">
            <a:solidFill>
              <a:srgbClr val="339966"/>
            </a:solidFill>
            <a:round/>
            <a:headEnd/>
            <a:tailEnd/>
          </a:ln>
        </p:spPr>
        <p:txBody>
          <a:bodyPr wrap="none"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000" b="1">
                <a:solidFill>
                  <a:schemeClr val="bg1"/>
                </a:solidFill>
                <a:latin typeface="Verdana" pitchFamily="34" charset="0"/>
              </a:rPr>
              <a:t>第三步：快速掌握高被引文献的成果扩散程序</a:t>
            </a:r>
            <a:endParaRPr lang="en-US" altLang="zh-CN" sz="2000" b="1">
              <a:solidFill>
                <a:schemeClr val="bg1"/>
              </a:solidFill>
              <a:latin typeface="Verdana" pitchFamily="34" charset="0"/>
            </a:endParaRPr>
          </a:p>
          <a:p>
            <a:pPr algn="ctr">
              <a:lnSpc>
                <a:spcPct val="110000"/>
              </a:lnSpc>
              <a:buClr>
                <a:schemeClr val="accent1"/>
              </a:buClr>
              <a:buSzPct val="60000"/>
              <a:buFont typeface="Wingdings 3" pitchFamily="18" charset="2"/>
              <a:buNone/>
            </a:pPr>
            <a:r>
              <a:rPr lang="zh-CN" altLang="en-US" sz="2000" b="1">
                <a:solidFill>
                  <a:schemeClr val="bg1"/>
                </a:solidFill>
                <a:latin typeface="Verdana" pitchFamily="34" charset="0"/>
              </a:rPr>
              <a:t>并学习一篇好文献是怎么写出来的？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anim calcmode="lin" valueType="num">
                                      <p:cBhvr>
                                        <p:cTn id="8" dur="1000" fill="hold"/>
                                        <p:tgtEl>
                                          <p:spTgt spid="22532"/>
                                        </p:tgtEl>
                                        <p:attrNameLst>
                                          <p:attrName>ppt_x</p:attrName>
                                        </p:attrNameLst>
                                      </p:cBhvr>
                                      <p:tavLst>
                                        <p:tav tm="0">
                                          <p:val>
                                            <p:strVal val="#ppt_x"/>
                                          </p:val>
                                        </p:tav>
                                        <p:tav tm="100000">
                                          <p:val>
                                            <p:strVal val="#ppt_x"/>
                                          </p:val>
                                        </p:tav>
                                      </p:tavLst>
                                    </p:anim>
                                    <p:anim calcmode="lin" valueType="num">
                                      <p:cBhvr>
                                        <p:cTn id="9"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1076325"/>
            <a:ext cx="91440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标题 1"/>
          <p:cNvSpPr>
            <a:spLocks noChangeArrowheads="1"/>
          </p:cNvSpPr>
          <p:nvPr/>
        </p:nvSpPr>
        <p:spPr bwMode="auto">
          <a:xfrm>
            <a:off x="22225" y="152400"/>
            <a:ext cx="84597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1.1 </a:t>
            </a:r>
            <a:r>
              <a:rPr lang="zh-CN" altLang="en-US" sz="2400" b="1">
                <a:solidFill>
                  <a:srgbClr val="09886D"/>
                </a:solidFill>
              </a:rPr>
              <a:t>从现实应用中选题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高被引文献</a:t>
            </a:r>
            <a:r>
              <a:rPr lang="zh-CN" altLang="en-US" sz="2400" b="1">
                <a:solidFill>
                  <a:srgbClr val="09886D"/>
                </a:solidFill>
              </a:rPr>
              <a:t>出发进行研究</a:t>
            </a:r>
          </a:p>
        </p:txBody>
      </p:sp>
      <p:sp>
        <p:nvSpPr>
          <p:cNvPr id="23557" name="矩形标注 4">
            <a:hlinkClick r:id="rId3" action="ppaction://hlinksldjump"/>
          </p:cNvPr>
          <p:cNvSpPr>
            <a:spLocks noChangeArrowheads="1"/>
          </p:cNvSpPr>
          <p:nvPr/>
        </p:nvSpPr>
        <p:spPr bwMode="auto">
          <a:xfrm>
            <a:off x="2032000" y="4532313"/>
            <a:ext cx="3127375" cy="579437"/>
          </a:xfrm>
          <a:prstGeom prst="wedgeRectCallout">
            <a:avLst>
              <a:gd name="adj1" fmla="val -19796"/>
              <a:gd name="adj2" fmla="val -141884"/>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FF0000"/>
                </a:solidFill>
                <a:latin typeface="Calibri" pitchFamily="34" charset="0"/>
              </a:rPr>
              <a:t>通过知网节了解文献的详细信息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1000"/>
                                        <p:tgtEl>
                                          <p:spTgt spid="23557"/>
                                        </p:tgtEl>
                                      </p:cBhvr>
                                    </p:animEffect>
                                    <p:anim calcmode="lin" valueType="num">
                                      <p:cBhvr>
                                        <p:cTn id="8" dur="1000" fill="hold"/>
                                        <p:tgtEl>
                                          <p:spTgt spid="23557"/>
                                        </p:tgtEl>
                                        <p:attrNameLst>
                                          <p:attrName>ppt_x</p:attrName>
                                        </p:attrNameLst>
                                      </p:cBhvr>
                                      <p:tavLst>
                                        <p:tav tm="0">
                                          <p:val>
                                            <p:strVal val="#ppt_x"/>
                                          </p:val>
                                        </p:tav>
                                        <p:tav tm="100000">
                                          <p:val>
                                            <p:strVal val="#ppt_x"/>
                                          </p:val>
                                        </p:tav>
                                      </p:tavLst>
                                    </p:anim>
                                    <p:anim calcmode="lin" valueType="num">
                                      <p:cBhvr>
                                        <p:cTn id="9"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1243013"/>
            <a:ext cx="90424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标题 1"/>
          <p:cNvSpPr>
            <a:spLocks noChangeArrowheads="1"/>
          </p:cNvSpPr>
          <p:nvPr/>
        </p:nvSpPr>
        <p:spPr bwMode="auto">
          <a:xfrm>
            <a:off x="22225" y="152400"/>
            <a:ext cx="84597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1.1 </a:t>
            </a:r>
            <a:r>
              <a:rPr lang="zh-CN" altLang="en-US" sz="2400" b="1">
                <a:solidFill>
                  <a:srgbClr val="09886D"/>
                </a:solidFill>
              </a:rPr>
              <a:t>从现实应用中选题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高被引文献</a:t>
            </a:r>
            <a:r>
              <a:rPr lang="zh-CN" altLang="en-US" sz="2400" b="1">
                <a:solidFill>
                  <a:srgbClr val="09886D"/>
                </a:solidFill>
              </a:rPr>
              <a:t>出发进行研究</a:t>
            </a:r>
          </a:p>
        </p:txBody>
      </p:sp>
      <p:sp>
        <p:nvSpPr>
          <p:cNvPr id="24580" name="矩形标注 2">
            <a:hlinkClick r:id="rId3" action="ppaction://hlinksldjump"/>
          </p:cNvPr>
          <p:cNvSpPr>
            <a:spLocks noChangeArrowheads="1"/>
          </p:cNvSpPr>
          <p:nvPr/>
        </p:nvSpPr>
        <p:spPr bwMode="auto">
          <a:xfrm>
            <a:off x="6591300" y="3167063"/>
            <a:ext cx="1890713" cy="403225"/>
          </a:xfrm>
          <a:prstGeom prst="wedgeRectCallout">
            <a:avLst>
              <a:gd name="adj1" fmla="val -40356"/>
              <a:gd name="adj2" fmla="val -135611"/>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b="1">
                <a:solidFill>
                  <a:srgbClr val="FF0000"/>
                </a:solidFill>
                <a:latin typeface="Calibri" pitchFamily="34" charset="0"/>
              </a:rPr>
              <a:t>点击引证文献</a:t>
            </a:r>
          </a:p>
        </p:txBody>
      </p:sp>
      <p:sp>
        <p:nvSpPr>
          <p:cNvPr id="24581" name="圆角矩形 5"/>
          <p:cNvSpPr>
            <a:spLocks noChangeArrowheads="1"/>
          </p:cNvSpPr>
          <p:nvPr/>
        </p:nvSpPr>
        <p:spPr bwMode="auto">
          <a:xfrm>
            <a:off x="1493838" y="3908425"/>
            <a:ext cx="6846887" cy="954088"/>
          </a:xfrm>
          <a:prstGeom prst="roundRect">
            <a:avLst>
              <a:gd name="adj" fmla="val 16667"/>
            </a:avLst>
          </a:prstGeom>
          <a:solidFill>
            <a:srgbClr val="339966"/>
          </a:solidFill>
          <a:ln w="25400">
            <a:solidFill>
              <a:srgbClr val="006699"/>
            </a:solidFill>
            <a:round/>
            <a:headEnd/>
            <a:tailEnd/>
          </a:ln>
        </p:spPr>
        <p:txBody>
          <a:bodyPr wrap="none"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000" b="1">
                <a:solidFill>
                  <a:srgbClr val="FFFFFF"/>
                </a:solidFill>
                <a:latin typeface="Verdana" pitchFamily="34" charset="0"/>
              </a:rPr>
              <a:t>引证文献反映哪些技术及应用采取了该篇文献的研究成果</a:t>
            </a:r>
            <a:endParaRPr lang="en-US" altLang="zh-CN" sz="2000" b="1">
              <a:solidFill>
                <a:srgbClr val="FFFFFF"/>
              </a:solidFill>
              <a:latin typeface="Verdana" pitchFamily="34" charset="0"/>
            </a:endParaRPr>
          </a:p>
          <a:p>
            <a:pPr algn="just">
              <a:lnSpc>
                <a:spcPct val="110000"/>
              </a:lnSpc>
              <a:buClr>
                <a:schemeClr val="accent1"/>
              </a:buClr>
              <a:buSzPct val="60000"/>
              <a:buFont typeface="Wingdings 3" pitchFamily="18" charset="2"/>
              <a:buNone/>
            </a:pPr>
            <a:r>
              <a:rPr lang="zh-CN" altLang="en-US" sz="2000" b="1">
                <a:solidFill>
                  <a:srgbClr val="FFFFFF"/>
                </a:solidFill>
                <a:latin typeface="Verdana" pitchFamily="34" charset="0"/>
              </a:rPr>
              <a:t>调研不同应用之间的研究空白点，跟进最新进展</a:t>
            </a:r>
          </a:p>
        </p:txBody>
      </p:sp>
      <p:sp>
        <p:nvSpPr>
          <p:cNvPr id="23556" name="矩形 3"/>
          <p:cNvSpPr>
            <a:spLocks noChangeArrowheads="1"/>
          </p:cNvSpPr>
          <p:nvPr/>
        </p:nvSpPr>
        <p:spPr bwMode="auto">
          <a:xfrm>
            <a:off x="160338" y="1243013"/>
            <a:ext cx="1581150" cy="30575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pic>
        <p:nvPicPr>
          <p:cNvPr id="2" name="图片 1" descr="网络海外代购探析 - 中国知网"/>
          <p:cNvPicPr>
            <a:picLocks noChangeAspect="1" noChangeArrowheads="1"/>
          </p:cNvPicPr>
          <p:nvPr/>
        </p:nvPicPr>
        <p:blipFill>
          <a:blip r:embed="rId4">
            <a:extLst>
              <a:ext uri="{28A0092B-C50C-407E-A947-70E740481C1C}">
                <a14:useLocalDpi xmlns:a14="http://schemas.microsoft.com/office/drawing/2010/main" val="0"/>
              </a:ext>
            </a:extLst>
          </a:blip>
          <a:srcRect t="5367"/>
          <a:stretch>
            <a:fillRect/>
          </a:stretch>
        </p:blipFill>
        <p:spPr bwMode="auto">
          <a:xfrm>
            <a:off x="160338" y="-6350"/>
            <a:ext cx="8777287" cy="2456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581"/>
                                        </p:tgtEl>
                                        <p:attrNameLst>
                                          <p:attrName>style.visibility</p:attrName>
                                        </p:attrNameLst>
                                      </p:cBhvr>
                                      <p:to>
                                        <p:strVal val="visible"/>
                                      </p:to>
                                    </p:set>
                                    <p:anim calcmode="lin" valueType="num">
                                      <p:cBhvr additive="base">
                                        <p:cTn id="14" dur="500" fill="hold"/>
                                        <p:tgtEl>
                                          <p:spTgt spid="24581"/>
                                        </p:tgtEl>
                                        <p:attrNameLst>
                                          <p:attrName>ppt_x</p:attrName>
                                        </p:attrNameLst>
                                      </p:cBhvr>
                                      <p:tavLst>
                                        <p:tav tm="0">
                                          <p:val>
                                            <p:strVal val="#ppt_x"/>
                                          </p:val>
                                        </p:tav>
                                        <p:tav tm="100000">
                                          <p:val>
                                            <p:strVal val="#ppt_x"/>
                                          </p:val>
                                        </p:tav>
                                      </p:tavLst>
                                    </p:anim>
                                    <p:anim calcmode="lin" valueType="num">
                                      <p:cBhvr additive="base">
                                        <p:cTn id="15"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556"/>
                                        </p:tgtEl>
                                        <p:attrNameLst>
                                          <p:attrName>style.visibility</p:attrName>
                                        </p:attrNameLst>
                                      </p:cBhvr>
                                      <p:to>
                                        <p:strVal val="visible"/>
                                      </p:to>
                                    </p:set>
                                    <p:anim calcmode="lin" valueType="num">
                                      <p:cBhvr>
                                        <p:cTn id="20" dur="500" fill="hold"/>
                                        <p:tgtEl>
                                          <p:spTgt spid="23556"/>
                                        </p:tgtEl>
                                        <p:attrNameLst>
                                          <p:attrName>ppt_x</p:attrName>
                                        </p:attrNameLst>
                                      </p:cBhvr>
                                      <p:tavLst>
                                        <p:tav tm="0">
                                          <p:val>
                                            <p:strVal val="#ppt_x"/>
                                          </p:val>
                                        </p:tav>
                                        <p:tav tm="100000">
                                          <p:val>
                                            <p:strVal val="#ppt_x"/>
                                          </p:val>
                                        </p:tav>
                                      </p:tavLst>
                                    </p:anim>
                                    <p:anim calcmode="lin" valueType="num">
                                      <p:cBhvr>
                                        <p:cTn id="21"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64" presetClass="path" presetSubtype="0" accel="50000" decel="50000" fill="hold" nodeType="clickEffect">
                                  <p:stCondLst>
                                    <p:cond delay="0"/>
                                  </p:stCondLst>
                                  <p:childTnLst>
                                    <p:animMotion origin="layout" path="M 0.000000 0.000000 L -0.000486 -1.076543 " pathEditMode="relative" rAng="0" ptsTypes="">
                                      <p:cBhvr>
                                        <p:cTn id="32" dur="2000" fill="hold"/>
                                        <p:tgtEl>
                                          <p:spTgt spid="2"/>
                                        </p:tgtEl>
                                        <p:attrNameLst>
                                          <p:attrName>ppt_x,ppt_y</p:attrName>
                                        </p:attrNameLst>
                                      </p:cBhvr>
                                      <p:rCtr x="0" y="-10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64" presetClass="path" presetSubtype="0" accel="50000" decel="50000" fill="hold" nodeType="clickEffect">
                                  <p:stCondLst>
                                    <p:cond delay="0"/>
                                  </p:stCondLst>
                                  <p:childTnLst>
                                    <p:animMotion origin="layout" path="M 0.000000 -1.071728 L -0.000486 -2.093951 " pathEditMode="relative" rAng="0" ptsTypes="">
                                      <p:cBhvr>
                                        <p:cTn id="36" dur="2000" fill="hold"/>
                                        <p:tgtEl>
                                          <p:spTgt spid="2"/>
                                        </p:tgtEl>
                                        <p:attrNameLst>
                                          <p:attrName>ppt_x,ppt_y</p:attrName>
                                        </p:attrNameLst>
                                      </p:cBhvr>
                                      <p:rCtr x="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ldLvl="0" animBg="1"/>
      <p:bldP spid="24581" grpId="0" bldLvl="0" animBg="1"/>
      <p:bldP spid="2355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2"/>
          <p:cNvGrpSpPr>
            <a:grpSpLocks/>
          </p:cNvGrpSpPr>
          <p:nvPr/>
        </p:nvGrpSpPr>
        <p:grpSpPr bwMode="auto">
          <a:xfrm>
            <a:off x="1093788" y="490538"/>
            <a:ext cx="6480175" cy="4391025"/>
            <a:chOff x="0" y="0"/>
            <a:chExt cx="8424936" cy="3528392"/>
          </a:xfrm>
        </p:grpSpPr>
        <p:sp>
          <p:nvSpPr>
            <p:cNvPr id="26626" name="矩形 262"/>
            <p:cNvSpPr>
              <a:spLocks noChangeArrowheads="1"/>
            </p:cNvSpPr>
            <p:nvPr/>
          </p:nvSpPr>
          <p:spPr bwMode="auto">
            <a:xfrm>
              <a:off x="0" y="0"/>
              <a:ext cx="8424936" cy="3528392"/>
            </a:xfrm>
            <a:prstGeom prst="rect">
              <a:avLst/>
            </a:prstGeom>
            <a:gradFill rotWithShape="1">
              <a:gsLst>
                <a:gs pos="0">
                  <a:srgbClr val="CC8238"/>
                </a:gs>
                <a:gs pos="67000">
                  <a:srgbClr val="B7732F"/>
                </a:gs>
                <a:gs pos="100000">
                  <a:srgbClr val="B7732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sym typeface="Calibri" pitchFamily="34" charset="0"/>
              </a:endParaRPr>
            </a:p>
          </p:txBody>
        </p:sp>
        <p:sp>
          <p:nvSpPr>
            <p:cNvPr id="26627" name="矩形 263"/>
            <p:cNvSpPr>
              <a:spLocks noChangeArrowheads="1"/>
            </p:cNvSpPr>
            <p:nvPr/>
          </p:nvSpPr>
          <p:spPr bwMode="auto">
            <a:xfrm>
              <a:off x="183689" y="249364"/>
              <a:ext cx="8057558" cy="31255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sym typeface="Calibri" pitchFamily="34" charset="0"/>
              </a:endParaRPr>
            </a:p>
          </p:txBody>
        </p:sp>
        <p:sp>
          <p:nvSpPr>
            <p:cNvPr id="26628" name="矩形 264"/>
            <p:cNvSpPr>
              <a:spLocks noChangeArrowheads="1"/>
            </p:cNvSpPr>
            <p:nvPr/>
          </p:nvSpPr>
          <p:spPr bwMode="auto">
            <a:xfrm>
              <a:off x="127963" y="143863"/>
              <a:ext cx="8169009" cy="3127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sym typeface="Calibri" pitchFamily="34" charset="0"/>
              </a:endParaRPr>
            </a:p>
          </p:txBody>
        </p:sp>
      </p:grpSp>
      <p:sp>
        <p:nvSpPr>
          <p:cNvPr id="26629" name="矩形 266"/>
          <p:cNvSpPr>
            <a:spLocks noChangeArrowheads="1"/>
          </p:cNvSpPr>
          <p:nvPr/>
        </p:nvSpPr>
        <p:spPr bwMode="auto">
          <a:xfrm flipV="1">
            <a:off x="1093788" y="1511300"/>
            <a:ext cx="6389687" cy="76200"/>
          </a:xfrm>
          <a:prstGeom prst="rect">
            <a:avLst/>
          </a:prstGeom>
          <a:solidFill>
            <a:srgbClr val="7F7F7F"/>
          </a:solidFill>
          <a:ln w="25400">
            <a:solidFill>
              <a:srgbClr val="7F7F7F"/>
            </a:solidFill>
            <a:miter lim="800000"/>
            <a:headEnd/>
            <a:tailEnd/>
          </a:ln>
        </p:spPr>
        <p:txBody>
          <a:bodyPr rot="10800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sym typeface="Calibri" pitchFamily="34" charset="0"/>
            </a:endParaRPr>
          </a:p>
        </p:txBody>
      </p:sp>
      <p:sp>
        <p:nvSpPr>
          <p:cNvPr id="26630" name="矩形 1"/>
          <p:cNvSpPr>
            <a:spLocks noChangeArrowheads="1"/>
          </p:cNvSpPr>
          <p:nvPr/>
        </p:nvSpPr>
        <p:spPr bwMode="auto">
          <a:xfrm>
            <a:off x="1328738" y="796925"/>
            <a:ext cx="53387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800" b="1">
                <a:solidFill>
                  <a:srgbClr val="E98517"/>
                </a:solidFill>
              </a:rPr>
              <a:t>更好的检索方法：</a:t>
            </a:r>
            <a:endParaRPr lang="en-US" altLang="zh-CN" sz="2800" b="1">
              <a:solidFill>
                <a:srgbClr val="E98517"/>
              </a:solidFill>
            </a:endParaRPr>
          </a:p>
        </p:txBody>
      </p:sp>
      <p:sp>
        <p:nvSpPr>
          <p:cNvPr id="26631" name="矩形 2"/>
          <p:cNvSpPr>
            <a:spLocks noChangeArrowheads="1"/>
          </p:cNvSpPr>
          <p:nvPr/>
        </p:nvSpPr>
        <p:spPr bwMode="auto">
          <a:xfrm>
            <a:off x="1328738" y="1587500"/>
            <a:ext cx="59388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50000"/>
              </a:lnSpc>
              <a:buClr>
                <a:schemeClr val="accent1"/>
              </a:buClr>
              <a:buSzPct val="60000"/>
              <a:buFont typeface="Wingdings 3" pitchFamily="18" charset="2"/>
              <a:buNone/>
            </a:pPr>
            <a:r>
              <a:rPr lang="en-US" altLang="zh-CN" sz="2000" b="1">
                <a:solidFill>
                  <a:srgbClr val="09886D"/>
                </a:solidFill>
              </a:rPr>
              <a:t>1</a:t>
            </a:r>
            <a:r>
              <a:rPr lang="zh-CN" altLang="en-US" sz="2000" b="1">
                <a:solidFill>
                  <a:srgbClr val="09886D"/>
                </a:solidFill>
              </a:rPr>
              <a:t>、学科分类选择要检索的学科范围</a:t>
            </a:r>
            <a:endParaRPr lang="en-US" altLang="zh-CN" b="1">
              <a:solidFill>
                <a:srgbClr val="09886D"/>
              </a:solidFill>
            </a:endParaRPr>
          </a:p>
          <a:p>
            <a:pPr algn="just">
              <a:lnSpc>
                <a:spcPct val="150000"/>
              </a:lnSpc>
              <a:buClr>
                <a:schemeClr val="accent1"/>
              </a:buClr>
              <a:buSzPct val="60000"/>
              <a:buFont typeface="Wingdings 3" pitchFamily="18" charset="2"/>
              <a:buNone/>
            </a:pPr>
            <a:r>
              <a:rPr lang="en-US" altLang="zh-CN" sz="2000" b="1">
                <a:solidFill>
                  <a:srgbClr val="09886D"/>
                </a:solidFill>
              </a:rPr>
              <a:t>2</a:t>
            </a:r>
            <a:r>
              <a:rPr lang="zh-CN" altLang="en-US" sz="2000" b="1">
                <a:solidFill>
                  <a:srgbClr val="09886D"/>
                </a:solidFill>
              </a:rPr>
              <a:t>、利用高级检索将检索结果细化</a:t>
            </a:r>
            <a:endParaRPr lang="en-US" altLang="zh-CN" b="1">
              <a:solidFill>
                <a:srgbClr val="09886D"/>
              </a:solidFill>
            </a:endParaRPr>
          </a:p>
          <a:p>
            <a:pPr algn="just">
              <a:lnSpc>
                <a:spcPct val="150000"/>
              </a:lnSpc>
              <a:buClr>
                <a:schemeClr val="accent1"/>
              </a:buClr>
              <a:buSzPct val="60000"/>
              <a:buFont typeface="Wingdings 3" pitchFamily="18" charset="2"/>
              <a:buNone/>
            </a:pPr>
            <a:r>
              <a:rPr lang="en-US" altLang="zh-CN" sz="2000" b="1">
                <a:solidFill>
                  <a:srgbClr val="09886D"/>
                </a:solidFill>
              </a:rPr>
              <a:t>3</a:t>
            </a:r>
            <a:r>
              <a:rPr lang="zh-CN" altLang="en-US" sz="2000" b="1">
                <a:solidFill>
                  <a:srgbClr val="09886D"/>
                </a:solidFill>
              </a:rPr>
              <a:t>、利用被引频次排序功能找到有价值的好文章</a:t>
            </a:r>
            <a:endParaRPr lang="en-US" altLang="zh-CN" b="1">
              <a:solidFill>
                <a:srgbClr val="09886D"/>
              </a:solidFill>
            </a:endParaRPr>
          </a:p>
          <a:p>
            <a:pPr algn="just">
              <a:lnSpc>
                <a:spcPct val="150000"/>
              </a:lnSpc>
              <a:buClr>
                <a:schemeClr val="accent1"/>
              </a:buClr>
              <a:buSzPct val="60000"/>
              <a:buFont typeface="Wingdings 3" pitchFamily="18" charset="2"/>
              <a:buNone/>
            </a:pPr>
            <a:r>
              <a:rPr lang="en-US" altLang="zh-CN" sz="2000" b="1">
                <a:solidFill>
                  <a:srgbClr val="09886D"/>
                </a:solidFill>
              </a:rPr>
              <a:t>4</a:t>
            </a:r>
            <a:r>
              <a:rPr lang="zh-CN" altLang="en-US" sz="2000" b="1">
                <a:solidFill>
                  <a:srgbClr val="09886D"/>
                </a:solidFill>
              </a:rPr>
              <a:t>、找到一篇好文献还不够！</a:t>
            </a:r>
            <a:endParaRPr lang="en-US" altLang="zh-CN" b="1">
              <a:solidFill>
                <a:srgbClr val="09886D"/>
              </a:solidFill>
            </a:endParaRPr>
          </a:p>
          <a:p>
            <a:pPr algn="just">
              <a:lnSpc>
                <a:spcPct val="150000"/>
              </a:lnSpc>
              <a:buClr>
                <a:schemeClr val="accent1"/>
              </a:buClr>
              <a:buSzPct val="60000"/>
              <a:buFont typeface="Wingdings 3" pitchFamily="18" charset="2"/>
              <a:buNone/>
            </a:pPr>
            <a:r>
              <a:rPr lang="zh-CN" altLang="en-US" sz="2000" b="1">
                <a:solidFill>
                  <a:srgbClr val="FF0000"/>
                </a:solidFill>
              </a:rPr>
              <a:t>怎么办？</a:t>
            </a:r>
            <a:endParaRPr lang="en-US" altLang="zh-CN" sz="2000" b="1">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3" name="直接连接符 74"/>
          <p:cNvCxnSpPr>
            <a:cxnSpLocks noChangeShapeType="1"/>
          </p:cNvCxnSpPr>
          <p:nvPr/>
        </p:nvCxnSpPr>
        <p:spPr bwMode="auto">
          <a:xfrm>
            <a:off x="0" y="339725"/>
            <a:ext cx="9144000" cy="0"/>
          </a:xfrm>
          <a:prstGeom prst="line">
            <a:avLst/>
          </a:prstGeom>
          <a:noFill/>
          <a:ln w="3175">
            <a:solidFill>
              <a:srgbClr val="97E5D1"/>
            </a:solidFill>
            <a:round/>
            <a:headEnd/>
            <a:tailEnd/>
          </a:ln>
          <a:extLst>
            <a:ext uri="{909E8E84-426E-40DD-AFC4-6F175D3DCCD1}">
              <a14:hiddenFill xmlns:a14="http://schemas.microsoft.com/office/drawing/2010/main">
                <a:noFill/>
              </a14:hiddenFill>
            </a:ext>
          </a:extLst>
        </p:spPr>
      </p:cxnSp>
      <p:cxnSp>
        <p:nvCxnSpPr>
          <p:cNvPr id="8194" name="直接连接符 75"/>
          <p:cNvCxnSpPr>
            <a:cxnSpLocks noChangeShapeType="1"/>
          </p:cNvCxnSpPr>
          <p:nvPr/>
        </p:nvCxnSpPr>
        <p:spPr bwMode="auto">
          <a:xfrm>
            <a:off x="1958975" y="-869950"/>
            <a:ext cx="0" cy="6870700"/>
          </a:xfrm>
          <a:prstGeom prst="line">
            <a:avLst/>
          </a:prstGeom>
          <a:noFill/>
          <a:ln w="3175">
            <a:solidFill>
              <a:srgbClr val="97E5D1"/>
            </a:solidFill>
            <a:round/>
            <a:headEnd/>
            <a:tailEnd/>
          </a:ln>
          <a:extLst>
            <a:ext uri="{909E8E84-426E-40DD-AFC4-6F175D3DCCD1}">
              <a14:hiddenFill xmlns:a14="http://schemas.microsoft.com/office/drawing/2010/main">
                <a:noFill/>
              </a14:hiddenFill>
            </a:ext>
          </a:extLst>
        </p:spPr>
      </p:cxnSp>
      <p:sp>
        <p:nvSpPr>
          <p:cNvPr id="8195" name="菱形 81"/>
          <p:cNvSpPr>
            <a:spLocks noChangeArrowheads="1"/>
          </p:cNvSpPr>
          <p:nvPr/>
        </p:nvSpPr>
        <p:spPr bwMode="auto">
          <a:xfrm>
            <a:off x="765175" y="642938"/>
            <a:ext cx="833438" cy="831850"/>
          </a:xfrm>
          <a:prstGeom prst="ellipse">
            <a:avLst/>
          </a:prstGeom>
          <a:solidFill>
            <a:srgbClr val="2DBD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8196" name="文本框 80"/>
          <p:cNvSpPr txBox="1">
            <a:spLocks noChangeArrowheads="1"/>
          </p:cNvSpPr>
          <p:nvPr/>
        </p:nvSpPr>
        <p:spPr bwMode="auto">
          <a:xfrm>
            <a:off x="885825" y="500063"/>
            <a:ext cx="44640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6000">
                <a:solidFill>
                  <a:srgbClr val="FFFFFF"/>
                </a:solidFill>
                <a:latin typeface="华文中宋" pitchFamily="2" charset="-122"/>
                <a:ea typeface="华文中宋" pitchFamily="2" charset="-122"/>
              </a:rPr>
              <a:t>C</a:t>
            </a:r>
            <a:r>
              <a:rPr lang="en-US" altLang="zh-CN" sz="2400">
                <a:solidFill>
                  <a:srgbClr val="C0C0C0"/>
                </a:solidFill>
                <a:latin typeface="华文中宋" pitchFamily="2" charset="-122"/>
                <a:ea typeface="华文中宋" pitchFamily="2" charset="-122"/>
              </a:rPr>
              <a:t>ONTENTS</a:t>
            </a:r>
            <a:endParaRPr lang="zh-CN" altLang="en-US" sz="4400">
              <a:solidFill>
                <a:srgbClr val="C0C0C0"/>
              </a:solidFill>
              <a:latin typeface="华文中宋" pitchFamily="2" charset="-122"/>
              <a:ea typeface="华文中宋" pitchFamily="2" charset="-122"/>
            </a:endParaRPr>
          </a:p>
        </p:txBody>
      </p:sp>
      <p:sp>
        <p:nvSpPr>
          <p:cNvPr id="8197" name="菱形 82"/>
          <p:cNvSpPr>
            <a:spLocks noChangeArrowheads="1"/>
          </p:cNvSpPr>
          <p:nvPr/>
        </p:nvSpPr>
        <p:spPr bwMode="auto">
          <a:xfrm>
            <a:off x="2946400" y="1474788"/>
            <a:ext cx="400050" cy="600075"/>
          </a:xfrm>
          <a:prstGeom prst="diamond">
            <a:avLst/>
          </a:prstGeom>
          <a:solidFill>
            <a:srgbClr val="B8E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259B7F"/>
              </a:solidFill>
            </a:endParaRPr>
          </a:p>
        </p:txBody>
      </p:sp>
      <p:sp>
        <p:nvSpPr>
          <p:cNvPr id="8198" name="文本框 84"/>
          <p:cNvSpPr txBox="1">
            <a:spLocks noChangeArrowheads="1"/>
          </p:cNvSpPr>
          <p:nvPr/>
        </p:nvSpPr>
        <p:spPr bwMode="auto">
          <a:xfrm>
            <a:off x="3117850" y="1457325"/>
            <a:ext cx="5556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a:solidFill>
                  <a:srgbClr val="333333"/>
                </a:solidFill>
                <a:latin typeface="华文细黑" pitchFamily="2" charset="-122"/>
                <a:ea typeface="华文细黑" pitchFamily="2" charset="-122"/>
              </a:rPr>
              <a:t>01</a:t>
            </a:r>
            <a:endParaRPr lang="zh-CN" altLang="en-US" sz="1600">
              <a:solidFill>
                <a:srgbClr val="333333"/>
              </a:solidFill>
              <a:latin typeface="华文细黑" pitchFamily="2" charset="-122"/>
              <a:ea typeface="华文细黑" pitchFamily="2" charset="-122"/>
            </a:endParaRPr>
          </a:p>
        </p:txBody>
      </p:sp>
      <p:sp>
        <p:nvSpPr>
          <p:cNvPr id="8199" name="文本框 85"/>
          <p:cNvSpPr txBox="1">
            <a:spLocks noChangeArrowheads="1"/>
          </p:cNvSpPr>
          <p:nvPr/>
        </p:nvSpPr>
        <p:spPr bwMode="auto">
          <a:xfrm>
            <a:off x="3632200" y="1468438"/>
            <a:ext cx="36544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a:solidFill>
                  <a:srgbClr val="1C1C1C"/>
                </a:solidFill>
                <a:latin typeface="华文细黑" pitchFamily="2" charset="-122"/>
                <a:ea typeface="华文细黑" pitchFamily="2" charset="-122"/>
              </a:rPr>
              <a:t>认识CNKI</a:t>
            </a:r>
          </a:p>
        </p:txBody>
      </p:sp>
      <p:sp>
        <p:nvSpPr>
          <p:cNvPr id="8200" name="菱形 89"/>
          <p:cNvSpPr>
            <a:spLocks noChangeArrowheads="1"/>
          </p:cNvSpPr>
          <p:nvPr/>
        </p:nvSpPr>
        <p:spPr bwMode="auto">
          <a:xfrm>
            <a:off x="2946400" y="2965450"/>
            <a:ext cx="400050" cy="600075"/>
          </a:xfrm>
          <a:prstGeom prst="diamond">
            <a:avLst/>
          </a:prstGeom>
          <a:solidFill>
            <a:srgbClr val="B8EEE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259B7F"/>
              </a:solidFill>
            </a:endParaRPr>
          </a:p>
        </p:txBody>
      </p:sp>
      <p:sp>
        <p:nvSpPr>
          <p:cNvPr id="8201" name="文本框 90"/>
          <p:cNvSpPr txBox="1">
            <a:spLocks noChangeArrowheads="1"/>
          </p:cNvSpPr>
          <p:nvPr/>
        </p:nvSpPr>
        <p:spPr bwMode="auto">
          <a:xfrm>
            <a:off x="3117850" y="2933700"/>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a:solidFill>
                  <a:srgbClr val="333333"/>
                </a:solidFill>
                <a:latin typeface="华文细黑" pitchFamily="2" charset="-122"/>
                <a:ea typeface="华文细黑" pitchFamily="2" charset="-122"/>
              </a:rPr>
              <a:t>0</a:t>
            </a:r>
            <a:r>
              <a:rPr lang="en-US" altLang="en-US" sz="2400">
                <a:solidFill>
                  <a:srgbClr val="333333"/>
                </a:solidFill>
                <a:latin typeface="华文细黑" pitchFamily="2" charset="-122"/>
                <a:ea typeface="华文细黑" pitchFamily="2" charset="-122"/>
              </a:rPr>
              <a:t>2</a:t>
            </a:r>
            <a:endParaRPr lang="en-US" altLang="en-US" sz="1600">
              <a:solidFill>
                <a:srgbClr val="333333"/>
              </a:solidFill>
              <a:latin typeface="华文细黑" pitchFamily="2" charset="-122"/>
              <a:ea typeface="华文细黑" pitchFamily="2" charset="-122"/>
            </a:endParaRPr>
          </a:p>
        </p:txBody>
      </p:sp>
      <p:sp>
        <p:nvSpPr>
          <p:cNvPr id="8202" name="文本框 91"/>
          <p:cNvSpPr txBox="1">
            <a:spLocks noChangeArrowheads="1"/>
          </p:cNvSpPr>
          <p:nvPr/>
        </p:nvSpPr>
        <p:spPr bwMode="auto">
          <a:xfrm>
            <a:off x="3632200" y="2943225"/>
            <a:ext cx="36544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000">
                <a:solidFill>
                  <a:srgbClr val="1C1C1C"/>
                </a:solidFill>
                <a:latin typeface="华文细黑" pitchFamily="2" charset="-122"/>
                <a:ea typeface="华文细黑" pitchFamily="2" charset="-122"/>
                <a:sym typeface="Arial" pitchFamily="34" charset="0"/>
              </a:rPr>
              <a:t>CNKI</a:t>
            </a:r>
            <a:r>
              <a:rPr lang="zh-CN" altLang="en-US" sz="2000">
                <a:solidFill>
                  <a:srgbClr val="1C1C1C"/>
                </a:solidFill>
                <a:latin typeface="华文细黑" pitchFamily="2" charset="-122"/>
                <a:ea typeface="华文细黑" pitchFamily="2" charset="-122"/>
                <a:sym typeface="Arial" pitchFamily="34" charset="0"/>
              </a:rPr>
              <a:t>助力学术科研</a:t>
            </a:r>
          </a:p>
        </p:txBody>
      </p:sp>
      <p:sp>
        <p:nvSpPr>
          <p:cNvPr id="8203" name="文本框 103"/>
          <p:cNvSpPr txBox="1">
            <a:spLocks noChangeArrowheads="1"/>
          </p:cNvSpPr>
          <p:nvPr/>
        </p:nvSpPr>
        <p:spPr bwMode="auto">
          <a:xfrm>
            <a:off x="1484313" y="577850"/>
            <a:ext cx="18367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3200">
                <a:solidFill>
                  <a:srgbClr val="2DBD9B"/>
                </a:solidFill>
                <a:latin typeface="华文细黑" pitchFamily="2" charset="-122"/>
                <a:ea typeface="华文细黑" pitchFamily="2" charset="-122"/>
              </a:rPr>
              <a:t>目 录</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标题 1"/>
          <p:cNvSpPr>
            <a:spLocks noChangeArrowheads="1"/>
          </p:cNvSpPr>
          <p:nvPr/>
        </p:nvSpPr>
        <p:spPr bwMode="auto">
          <a:xfrm>
            <a:off x="144463" y="346075"/>
            <a:ext cx="84597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1.2 </a:t>
            </a:r>
            <a:r>
              <a:rPr lang="zh-CN" altLang="en-US" sz="2400" b="1">
                <a:solidFill>
                  <a:srgbClr val="09886D"/>
                </a:solidFill>
              </a:rPr>
              <a:t>从</a:t>
            </a:r>
            <a:r>
              <a:rPr lang="zh-CN" altLang="en-US" sz="2400" b="1">
                <a:solidFill>
                  <a:srgbClr val="FF0000"/>
                </a:solidFill>
              </a:rPr>
              <a:t>最新研究</a:t>
            </a:r>
            <a:r>
              <a:rPr lang="zh-CN" altLang="en-US" sz="2400" b="1">
                <a:solidFill>
                  <a:srgbClr val="09886D"/>
                </a:solidFill>
              </a:rPr>
              <a:t>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独家合作</a:t>
            </a:r>
            <a:r>
              <a:rPr lang="zh-CN" altLang="en-US" sz="2400" b="1">
                <a:solidFill>
                  <a:srgbClr val="09886D"/>
                </a:solidFill>
              </a:rPr>
              <a:t>获取唯一情报来源</a:t>
            </a:r>
          </a:p>
        </p:txBody>
      </p:sp>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060450"/>
            <a:ext cx="90043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矩形 4"/>
          <p:cNvSpPr>
            <a:spLocks noChangeArrowheads="1"/>
          </p:cNvSpPr>
          <p:nvPr/>
        </p:nvSpPr>
        <p:spPr bwMode="auto">
          <a:xfrm>
            <a:off x="3762375" y="3100388"/>
            <a:ext cx="935038" cy="288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26629" name="AutoShape 3"/>
          <p:cNvSpPr>
            <a:spLocks noChangeArrowheads="1"/>
          </p:cNvSpPr>
          <p:nvPr/>
        </p:nvSpPr>
        <p:spPr bwMode="auto">
          <a:xfrm>
            <a:off x="5619750" y="3046413"/>
            <a:ext cx="2022475" cy="758825"/>
          </a:xfrm>
          <a:prstGeom prst="wedgeRoundRectCallout">
            <a:avLst>
              <a:gd name="adj1" fmla="val -91634"/>
              <a:gd name="adj2" fmla="val -16736"/>
              <a:gd name="adj3" fmla="val 16667"/>
            </a:avLst>
          </a:prstGeom>
          <a:solidFill>
            <a:srgbClr val="339966"/>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sz="1600" b="1">
                <a:solidFill>
                  <a:schemeClr val="bg1"/>
                </a:solidFill>
              </a:rPr>
              <a:t>独家合作刊物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additive="base">
                                        <p:cTn id="7" dur="500" fill="hold"/>
                                        <p:tgtEl>
                                          <p:spTgt spid="26629"/>
                                        </p:tgtEl>
                                        <p:attrNameLst>
                                          <p:attrName>ppt_x</p:attrName>
                                        </p:attrNameLst>
                                      </p:cBhvr>
                                      <p:tavLst>
                                        <p:tav tm="0">
                                          <p:val>
                                            <p:strVal val="#ppt_x"/>
                                          </p:val>
                                        </p:tav>
                                        <p:tav tm="100000">
                                          <p:val>
                                            <p:strVal val="#ppt_x"/>
                                          </p:val>
                                        </p:tav>
                                      </p:tavLst>
                                    </p:anim>
                                    <p:anim calcmode="lin" valueType="num">
                                      <p:cBhvr additive="base">
                                        <p:cTn id="8"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814388"/>
            <a:ext cx="86137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线形标注 1 2"/>
          <p:cNvSpPr>
            <a:spLocks/>
          </p:cNvSpPr>
          <p:nvPr/>
        </p:nvSpPr>
        <p:spPr bwMode="auto">
          <a:xfrm>
            <a:off x="4471988" y="1944688"/>
            <a:ext cx="4643437" cy="500062"/>
          </a:xfrm>
          <a:prstGeom prst="borderCallout1">
            <a:avLst>
              <a:gd name="adj1" fmla="val 22870"/>
              <a:gd name="adj2" fmla="val -1639"/>
              <a:gd name="adj3" fmla="val 37231"/>
              <a:gd name="adj4" fmla="val -26681"/>
            </a:avLst>
          </a:prstGeom>
          <a:solidFill>
            <a:schemeClr val="accent1"/>
          </a:solidFill>
          <a:ln w="9525">
            <a:solidFill>
              <a:schemeClr val="accent2"/>
            </a:solidFill>
            <a:miter lim="800000"/>
            <a:headEnd/>
            <a:tailEnd/>
          </a:ln>
        </p:spPr>
        <p:txBody>
          <a:bodyPr lIns="90170" tIns="46990" rIns="90170" bIns="4699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000" b="1">
                <a:solidFill>
                  <a:schemeClr val="bg2"/>
                </a:solidFill>
                <a:latin typeface="华文新魏" pitchFamily="2" charset="-122"/>
                <a:ea typeface="华文新魏" pitchFamily="2" charset="-122"/>
              </a:rPr>
              <a:t>利用分组浏览功能，查看某一年的文献</a:t>
            </a:r>
          </a:p>
        </p:txBody>
      </p:sp>
      <p:sp>
        <p:nvSpPr>
          <p:cNvPr id="2" name="TextBox 8"/>
          <p:cNvSpPr txBox="1">
            <a:spLocks noChangeArrowheads="1"/>
          </p:cNvSpPr>
          <p:nvPr/>
        </p:nvSpPr>
        <p:spPr bwMode="auto">
          <a:xfrm>
            <a:off x="304800" y="1652588"/>
            <a:ext cx="2946400" cy="3937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28677" name="矩形 7"/>
          <p:cNvSpPr>
            <a:spLocks noChangeArrowheads="1"/>
          </p:cNvSpPr>
          <p:nvPr/>
        </p:nvSpPr>
        <p:spPr bwMode="auto">
          <a:xfrm>
            <a:off x="4625975" y="3033713"/>
            <a:ext cx="857250" cy="21812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28678" name="线形标注 1 2"/>
          <p:cNvSpPr>
            <a:spLocks/>
          </p:cNvSpPr>
          <p:nvPr/>
        </p:nvSpPr>
        <p:spPr bwMode="auto">
          <a:xfrm>
            <a:off x="4356100" y="3987800"/>
            <a:ext cx="4351338" cy="1019175"/>
          </a:xfrm>
          <a:prstGeom prst="borderCallout1">
            <a:avLst>
              <a:gd name="adj1" fmla="val 24579"/>
              <a:gd name="adj2" fmla="val -69"/>
              <a:gd name="adj3" fmla="val -138444"/>
              <a:gd name="adj4" fmla="val -38903"/>
            </a:avLst>
          </a:prstGeom>
          <a:solidFill>
            <a:srgbClr val="339966"/>
          </a:solidFill>
          <a:ln w="9525">
            <a:solidFill>
              <a:srgbClr val="FF0000"/>
            </a:solidFill>
            <a:miter lim="800000"/>
            <a:headEnd/>
            <a:tailEnd/>
          </a:ln>
        </p:spPr>
        <p:txBody>
          <a:bodyPr lIns="90170" tIns="46990" rIns="90170" bIns="4699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b="1">
                <a:solidFill>
                  <a:schemeClr val="bg1"/>
                </a:solidFill>
                <a:latin typeface="Verdana" pitchFamily="34" charset="0"/>
              </a:rPr>
              <a:t>利用</a:t>
            </a:r>
            <a:r>
              <a:rPr lang="zh-CN" altLang="en-US" b="1">
                <a:solidFill>
                  <a:srgbClr val="A50021"/>
                </a:solidFill>
                <a:latin typeface="Verdana" pitchFamily="34" charset="0"/>
              </a:rPr>
              <a:t>分组排序功能</a:t>
            </a:r>
            <a:r>
              <a:rPr lang="zh-CN" altLang="en-US" b="1">
                <a:solidFill>
                  <a:schemeClr val="bg1"/>
                </a:solidFill>
                <a:latin typeface="Verdana" pitchFamily="34" charset="0"/>
              </a:rPr>
              <a:t>，可以按发表时间排序，找出行业最新进展，找出研究空白点，辅助选题。</a:t>
            </a:r>
          </a:p>
          <a:p>
            <a:pPr algn="just">
              <a:lnSpc>
                <a:spcPct val="110000"/>
              </a:lnSpc>
              <a:buClr>
                <a:schemeClr val="accent1"/>
              </a:buClr>
              <a:buSzPct val="60000"/>
              <a:buFont typeface="Wingdings 3" pitchFamily="18" charset="2"/>
              <a:buNone/>
            </a:pPr>
            <a:endParaRPr lang="zh-CN" altLang="en-US" sz="2000" b="1">
              <a:solidFill>
                <a:schemeClr val="bg1"/>
              </a:solidFill>
              <a:latin typeface="华文新魏" pitchFamily="2" charset="-122"/>
              <a:ea typeface="华文新魏" pitchFamily="2" charset="-122"/>
            </a:endParaRPr>
          </a:p>
        </p:txBody>
      </p:sp>
      <p:sp>
        <p:nvSpPr>
          <p:cNvPr id="3" name="TextBox 6"/>
          <p:cNvSpPr txBox="1">
            <a:spLocks noChangeArrowheads="1"/>
          </p:cNvSpPr>
          <p:nvPr/>
        </p:nvSpPr>
        <p:spPr bwMode="auto">
          <a:xfrm>
            <a:off x="222250" y="2398713"/>
            <a:ext cx="2735263" cy="4206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28679" name="标题 1"/>
          <p:cNvSpPr>
            <a:spLocks noChangeArrowheads="1"/>
          </p:cNvSpPr>
          <p:nvPr/>
        </p:nvSpPr>
        <p:spPr bwMode="auto">
          <a:xfrm>
            <a:off x="22225" y="323850"/>
            <a:ext cx="91090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1.2 </a:t>
            </a:r>
            <a:r>
              <a:rPr lang="zh-CN" altLang="en-US" sz="2400" b="1">
                <a:solidFill>
                  <a:srgbClr val="09886D"/>
                </a:solidFill>
              </a:rPr>
              <a:t>从</a:t>
            </a:r>
            <a:r>
              <a:rPr lang="zh-CN" altLang="en-US" sz="2400" b="1">
                <a:solidFill>
                  <a:srgbClr val="FF0000"/>
                </a:solidFill>
              </a:rPr>
              <a:t>最新研究</a:t>
            </a:r>
            <a:r>
              <a:rPr lang="zh-CN" altLang="en-US" sz="2400" b="1">
                <a:solidFill>
                  <a:srgbClr val="09886D"/>
                </a:solidFill>
              </a:rPr>
              <a:t>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优先出版</a:t>
            </a:r>
            <a:r>
              <a:rPr lang="zh-CN" altLang="en-US" sz="2400" b="1">
                <a:solidFill>
                  <a:srgbClr val="09886D"/>
                </a:solidFill>
              </a:rPr>
              <a:t>掌握第一手情报资料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ox(in)">
                                      <p:cBhvr>
                                        <p:cTn id="7" dur="5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diamond(in)">
                                      <p:cBhvr>
                                        <p:cTn id="12" dur="20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 calcmode="lin" valueType="num">
                                      <p:cBhvr additive="base">
                                        <p:cTn id="17" dur="500" fill="hold"/>
                                        <p:tgtEl>
                                          <p:spTgt spid="28678"/>
                                        </p:tgtEl>
                                        <p:attrNameLst>
                                          <p:attrName>ppt_x</p:attrName>
                                        </p:attrNameLst>
                                      </p:cBhvr>
                                      <p:tavLst>
                                        <p:tav tm="0">
                                          <p:val>
                                            <p:strVal val="#ppt_x"/>
                                          </p:val>
                                        </p:tav>
                                        <p:tav tm="100000">
                                          <p:val>
                                            <p:strVal val="#ppt_x"/>
                                          </p:val>
                                        </p:tav>
                                      </p:tavLst>
                                    </p:anim>
                                    <p:anim calcmode="lin" valueType="num">
                                      <p:cBhvr additive="base">
                                        <p:cTn id="1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ldLvl="0" animBg="1"/>
      <p:bldP spid="28677" grpId="0" bldLvl="0" animBg="1"/>
      <p:bldP spid="2867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ChangeArrowheads="1"/>
          </p:cNvSpPr>
          <p:nvPr/>
        </p:nvSpPr>
        <p:spPr bwMode="auto">
          <a:xfrm>
            <a:off x="250825" y="346075"/>
            <a:ext cx="88931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1.2 </a:t>
            </a:r>
            <a:r>
              <a:rPr lang="zh-CN" altLang="en-US" sz="2400" b="1">
                <a:solidFill>
                  <a:srgbClr val="09886D"/>
                </a:solidFill>
              </a:rPr>
              <a:t>从</a:t>
            </a:r>
            <a:r>
              <a:rPr lang="zh-CN" altLang="en-US" sz="2400" b="1">
                <a:solidFill>
                  <a:srgbClr val="FF0000"/>
                </a:solidFill>
              </a:rPr>
              <a:t>最新研究</a:t>
            </a:r>
            <a:r>
              <a:rPr lang="zh-CN" altLang="en-US" sz="2400" b="1">
                <a:solidFill>
                  <a:srgbClr val="09886D"/>
                </a:solidFill>
              </a:rPr>
              <a:t>中选题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时间排序</a:t>
            </a:r>
            <a:r>
              <a:rPr lang="zh-CN" altLang="en-US" sz="2400" b="1">
                <a:solidFill>
                  <a:srgbClr val="09886D"/>
                </a:solidFill>
              </a:rPr>
              <a:t>定位最新文献</a:t>
            </a:r>
          </a:p>
        </p:txBody>
      </p:sp>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0775"/>
            <a:ext cx="9144000"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6997700" y="4195763"/>
            <a:ext cx="793750" cy="3762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29701" name="线形标注 1 2"/>
          <p:cNvSpPr>
            <a:spLocks/>
          </p:cNvSpPr>
          <p:nvPr/>
        </p:nvSpPr>
        <p:spPr bwMode="auto">
          <a:xfrm>
            <a:off x="409575" y="3686175"/>
            <a:ext cx="4702175" cy="1084263"/>
          </a:xfrm>
          <a:prstGeom prst="borderCallout1">
            <a:avLst>
              <a:gd name="adj1" fmla="val 10537"/>
              <a:gd name="adj2" fmla="val 101620"/>
              <a:gd name="adj3" fmla="val 45782"/>
              <a:gd name="adj4" fmla="val 142236"/>
            </a:avLst>
          </a:prstGeom>
          <a:solidFill>
            <a:srgbClr val="339966"/>
          </a:solidFill>
          <a:ln w="9525">
            <a:solidFill>
              <a:srgbClr val="008080"/>
            </a:solidFill>
            <a:miter lim="800000"/>
            <a:headEnd/>
            <a:tailEnd/>
          </a:ln>
        </p:spPr>
        <p:txBody>
          <a:bodyPr lIns="90170" tIns="46990" rIns="90170" bIns="4699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000" b="1">
                <a:solidFill>
                  <a:schemeClr val="bg1"/>
                </a:solidFill>
              </a:rPr>
              <a:t>如果觉得搜索出来的结果还是太多，可以先通过“</a:t>
            </a:r>
            <a:r>
              <a:rPr lang="zh-CN" altLang="en-US" sz="2000" b="1">
                <a:solidFill>
                  <a:srgbClr val="A50021"/>
                </a:solidFill>
              </a:rPr>
              <a:t>关键词</a:t>
            </a:r>
            <a:r>
              <a:rPr lang="zh-CN" altLang="en-US" sz="2000" b="1">
                <a:solidFill>
                  <a:schemeClr val="bg1"/>
                </a:solidFill>
              </a:rPr>
              <a:t>”推送来过滤文献，再通过时间排序定位最新文献</a:t>
            </a:r>
          </a:p>
          <a:p>
            <a:pPr algn="just">
              <a:lnSpc>
                <a:spcPct val="110000"/>
              </a:lnSpc>
              <a:buClr>
                <a:schemeClr val="accent1"/>
              </a:buClr>
              <a:buSzPct val="60000"/>
              <a:buFont typeface="Wingdings 3" pitchFamily="18" charset="2"/>
              <a:buNone/>
            </a:pPr>
            <a:endParaRPr lang="zh-CN" altLang="en-US" sz="2000" b="1">
              <a:solidFill>
                <a:schemeClr val="bg1"/>
              </a:solidFill>
              <a:latin typeface="华文新魏" pitchFamily="2" charset="-122"/>
              <a:ea typeface="华文新魏"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500" fill="hold"/>
                                        <p:tgtEl>
                                          <p:spTgt spid="29701"/>
                                        </p:tgtEl>
                                        <p:attrNameLst>
                                          <p:attrName>ppt_x</p:attrName>
                                        </p:attrNameLst>
                                      </p:cBhvr>
                                      <p:tavLst>
                                        <p:tav tm="0">
                                          <p:val>
                                            <p:strVal val="#ppt_x"/>
                                          </p:val>
                                        </p:tav>
                                        <p:tav tm="100000">
                                          <p:val>
                                            <p:strVal val="#ppt_x"/>
                                          </p:val>
                                        </p:tav>
                                      </p:tavLst>
                                    </p:anim>
                                    <p:anim calcmode="lin" valueType="num">
                                      <p:cBhvr additive="base">
                                        <p:cTn id="8"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216025"/>
            <a:ext cx="9144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标题 1"/>
          <p:cNvSpPr>
            <a:spLocks noChangeArrowheads="1"/>
          </p:cNvSpPr>
          <p:nvPr/>
        </p:nvSpPr>
        <p:spPr bwMode="auto">
          <a:xfrm>
            <a:off x="34925" y="346075"/>
            <a:ext cx="91090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400" b="1">
                <a:solidFill>
                  <a:srgbClr val="09886D"/>
                </a:solidFill>
              </a:rPr>
              <a:t>1.3 </a:t>
            </a:r>
            <a:r>
              <a:rPr lang="zh-CN" altLang="en-US" sz="2400" b="1">
                <a:solidFill>
                  <a:srgbClr val="09886D"/>
                </a:solidFill>
              </a:rPr>
              <a:t>从热点趋势选题</a:t>
            </a:r>
            <a:r>
              <a:rPr lang="en-US" altLang="zh-CN" sz="2400" b="1">
                <a:solidFill>
                  <a:srgbClr val="09886D"/>
                </a:solidFill>
              </a:rPr>
              <a:t>-</a:t>
            </a:r>
            <a:r>
              <a:rPr lang="zh-CN" altLang="en-US" sz="2400" b="1">
                <a:solidFill>
                  <a:srgbClr val="09886D"/>
                </a:solidFill>
              </a:rPr>
              <a:t>通过</a:t>
            </a:r>
            <a:r>
              <a:rPr lang="zh-CN" altLang="en-US" sz="2400" b="1">
                <a:solidFill>
                  <a:srgbClr val="FF0000"/>
                </a:solidFill>
              </a:rPr>
              <a:t>指数检索</a:t>
            </a:r>
            <a:r>
              <a:rPr lang="zh-CN" altLang="en-US" sz="2400" b="1">
                <a:solidFill>
                  <a:srgbClr val="09886D"/>
                </a:solidFill>
              </a:rPr>
              <a:t>查看主题研究近年的发展态势</a:t>
            </a:r>
          </a:p>
        </p:txBody>
      </p:sp>
      <p:sp>
        <p:nvSpPr>
          <p:cNvPr id="30724" name="矩形 1"/>
          <p:cNvSpPr>
            <a:spLocks noChangeArrowheads="1"/>
          </p:cNvSpPr>
          <p:nvPr/>
        </p:nvSpPr>
        <p:spPr bwMode="auto">
          <a:xfrm>
            <a:off x="34925" y="2408238"/>
            <a:ext cx="1393825" cy="20367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sym typeface="宋体" pitchFamily="2" charset="-122"/>
            </a:endParaRPr>
          </a:p>
        </p:txBody>
      </p:sp>
      <p:sp>
        <p:nvSpPr>
          <p:cNvPr id="30725" name="箭头 1735"/>
          <p:cNvSpPr>
            <a:spLocks noChangeShapeType="1"/>
          </p:cNvSpPr>
          <p:nvPr/>
        </p:nvSpPr>
        <p:spPr bwMode="auto">
          <a:xfrm>
            <a:off x="1428750" y="2566988"/>
            <a:ext cx="550863" cy="15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30726" name="Group 6"/>
          <p:cNvGrpSpPr>
            <a:grpSpLocks/>
          </p:cNvGrpSpPr>
          <p:nvPr/>
        </p:nvGrpSpPr>
        <p:grpSpPr bwMode="auto">
          <a:xfrm>
            <a:off x="1979613" y="2392363"/>
            <a:ext cx="1698625" cy="673100"/>
            <a:chOff x="0" y="0"/>
            <a:chExt cx="2674" cy="1060"/>
          </a:xfrm>
        </p:grpSpPr>
        <p:sp>
          <p:nvSpPr>
            <p:cNvPr id="2" name="矩形 1"/>
            <p:cNvSpPr>
              <a:spLocks noChangeArrowheads="1"/>
            </p:cNvSpPr>
            <p:nvPr/>
          </p:nvSpPr>
          <p:spPr bwMode="auto">
            <a:xfrm>
              <a:off x="0" y="0"/>
              <a:ext cx="2675" cy="1060"/>
            </a:xfrm>
            <a:prstGeom prst="rect">
              <a:avLst/>
            </a:prstGeom>
            <a:solidFill>
              <a:srgbClr val="339966"/>
            </a:solidFill>
            <a:ln w="25400">
              <a:solidFill>
                <a:srgbClr val="339966"/>
              </a:solidFill>
              <a:miter lim="800000"/>
              <a:headEnd/>
              <a:tailEnd/>
            </a:ln>
          </p:spPr>
          <p:txBody>
            <a:bodyPr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sym typeface="宋体" pitchFamily="2" charset="-122"/>
              </a:endParaRPr>
            </a:p>
          </p:txBody>
        </p:sp>
        <p:sp>
          <p:nvSpPr>
            <p:cNvPr id="30727" name="Text Box 8"/>
            <p:cNvSpPr txBox="1">
              <a:spLocks noChangeArrowheads="1"/>
            </p:cNvSpPr>
            <p:nvPr/>
          </p:nvSpPr>
          <p:spPr bwMode="auto">
            <a:xfrm>
              <a:off x="0" y="52"/>
              <a:ext cx="244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a:solidFill>
                    <a:schemeClr val="bg1"/>
                  </a:solidFill>
                </a:rPr>
                <a:t>四种维度揭示</a:t>
              </a:r>
            </a:p>
            <a:p>
              <a:r>
                <a:rPr lang="zh-CN" altLang="en-US">
                  <a:solidFill>
                    <a:schemeClr val="bg1"/>
                  </a:solidFill>
                </a:rPr>
                <a:t>其发展趋势</a:t>
              </a:r>
            </a:p>
          </p:txBody>
        </p:sp>
      </p:grpSp>
      <p:pic>
        <p:nvPicPr>
          <p:cNvPr id="307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031875"/>
            <a:ext cx="9144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0" name="Group 10"/>
          <p:cNvGrpSpPr>
            <a:grpSpLocks/>
          </p:cNvGrpSpPr>
          <p:nvPr/>
        </p:nvGrpSpPr>
        <p:grpSpPr bwMode="auto">
          <a:xfrm>
            <a:off x="34925" y="4443413"/>
            <a:ext cx="3641725" cy="676275"/>
            <a:chOff x="0" y="0"/>
            <a:chExt cx="5737" cy="1065"/>
          </a:xfrm>
        </p:grpSpPr>
        <p:sp>
          <p:nvSpPr>
            <p:cNvPr id="3" name="矩形 1"/>
            <p:cNvSpPr>
              <a:spLocks noChangeArrowheads="1"/>
            </p:cNvSpPr>
            <p:nvPr/>
          </p:nvSpPr>
          <p:spPr bwMode="auto">
            <a:xfrm>
              <a:off x="0" y="0"/>
              <a:ext cx="2195" cy="10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sym typeface="宋体" pitchFamily="2" charset="-122"/>
              </a:endParaRPr>
            </a:p>
          </p:txBody>
        </p:sp>
        <p:sp>
          <p:nvSpPr>
            <p:cNvPr id="30731" name="箭头 1735"/>
            <p:cNvSpPr>
              <a:spLocks noChangeShapeType="1"/>
            </p:cNvSpPr>
            <p:nvPr/>
          </p:nvSpPr>
          <p:spPr bwMode="auto">
            <a:xfrm>
              <a:off x="2195" y="532"/>
              <a:ext cx="86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30732" name="Group 13"/>
            <p:cNvGrpSpPr>
              <a:grpSpLocks/>
            </p:cNvGrpSpPr>
            <p:nvPr/>
          </p:nvGrpSpPr>
          <p:grpSpPr bwMode="auto">
            <a:xfrm>
              <a:off x="3063" y="5"/>
              <a:ext cx="2675" cy="1060"/>
              <a:chOff x="0" y="0"/>
              <a:chExt cx="2675" cy="1060"/>
            </a:xfrm>
          </p:grpSpPr>
          <p:sp>
            <p:nvSpPr>
              <p:cNvPr id="30733" name="矩形 1"/>
              <p:cNvSpPr>
                <a:spLocks noChangeArrowheads="1"/>
              </p:cNvSpPr>
              <p:nvPr/>
            </p:nvSpPr>
            <p:spPr bwMode="auto">
              <a:xfrm>
                <a:off x="0" y="0"/>
                <a:ext cx="2675" cy="1060"/>
              </a:xfrm>
              <a:prstGeom prst="rect">
                <a:avLst/>
              </a:prstGeom>
              <a:solidFill>
                <a:srgbClr val="339966"/>
              </a:solidFill>
              <a:ln w="25400">
                <a:solidFill>
                  <a:srgbClr val="339966"/>
                </a:solidFill>
                <a:miter lim="800000"/>
                <a:headEnd/>
                <a:tailEnd/>
              </a:ln>
            </p:spPr>
            <p:txBody>
              <a:bodyPr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sym typeface="宋体" pitchFamily="2" charset="-122"/>
                </a:endParaRPr>
              </a:p>
            </p:txBody>
          </p:sp>
          <p:sp>
            <p:nvSpPr>
              <p:cNvPr id="30734" name="Text Box 15"/>
              <p:cNvSpPr txBox="1">
                <a:spLocks noChangeArrowheads="1"/>
              </p:cNvSpPr>
              <p:nvPr/>
            </p:nvSpPr>
            <p:spPr bwMode="auto">
              <a:xfrm>
                <a:off x="1" y="52"/>
                <a:ext cx="267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a:solidFill>
                      <a:schemeClr val="bg1"/>
                    </a:solidFill>
                  </a:rPr>
                  <a:t>同时输入多</a:t>
                </a:r>
              </a:p>
              <a:p>
                <a:r>
                  <a:rPr lang="zh-CN" altLang="en-US">
                    <a:solidFill>
                      <a:schemeClr val="bg1"/>
                    </a:solidFill>
                  </a:rPr>
                  <a:t>个关键词对比</a:t>
                </a:r>
              </a:p>
            </p:txBody>
          </p:sp>
        </p:grpSp>
      </p:grpSp>
      <p:pic>
        <p:nvPicPr>
          <p:cNvPr id="3073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868363"/>
            <a:ext cx="9142412"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矩形 3"/>
          <p:cNvSpPr>
            <a:spLocks noChangeArrowheads="1"/>
          </p:cNvSpPr>
          <p:nvPr/>
        </p:nvSpPr>
        <p:spPr bwMode="auto">
          <a:xfrm>
            <a:off x="34925" y="898525"/>
            <a:ext cx="3338513" cy="4095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30738" name="矩形 3"/>
          <p:cNvSpPr>
            <a:spLocks noChangeArrowheads="1"/>
          </p:cNvSpPr>
          <p:nvPr/>
        </p:nvSpPr>
        <p:spPr bwMode="auto">
          <a:xfrm>
            <a:off x="34925" y="2159000"/>
            <a:ext cx="1393825" cy="4095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pic>
        <p:nvPicPr>
          <p:cNvPr id="3073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815975"/>
            <a:ext cx="8974138"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矩形 3"/>
          <p:cNvSpPr>
            <a:spLocks noChangeArrowheads="1"/>
          </p:cNvSpPr>
          <p:nvPr/>
        </p:nvSpPr>
        <p:spPr bwMode="auto">
          <a:xfrm>
            <a:off x="34925" y="900113"/>
            <a:ext cx="2578100" cy="6175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30741" name="矩形 3"/>
          <p:cNvSpPr>
            <a:spLocks noChangeArrowheads="1"/>
          </p:cNvSpPr>
          <p:nvPr/>
        </p:nvSpPr>
        <p:spPr bwMode="auto">
          <a:xfrm>
            <a:off x="34925" y="4445000"/>
            <a:ext cx="1146175" cy="5238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500" fill="hold"/>
                                        <p:tgtEl>
                                          <p:spTgt spid="30724"/>
                                        </p:tgtEl>
                                        <p:attrNameLst>
                                          <p:attrName>ppt_x</p:attrName>
                                        </p:attrNameLst>
                                      </p:cBhvr>
                                      <p:tavLst>
                                        <p:tav tm="0">
                                          <p:val>
                                            <p:strVal val="#ppt_x"/>
                                          </p:val>
                                        </p:tav>
                                        <p:tav tm="100000">
                                          <p:val>
                                            <p:strVal val="#ppt_x"/>
                                          </p:val>
                                        </p:tav>
                                      </p:tavLst>
                                    </p:anim>
                                    <p:anim calcmode="lin" valueType="num">
                                      <p:cBhvr>
                                        <p:cTn id="8"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5"/>
                                        </p:tgtEl>
                                        <p:attrNameLst>
                                          <p:attrName>style.visibility</p:attrName>
                                        </p:attrNameLst>
                                      </p:cBhvr>
                                      <p:to>
                                        <p:strVal val="visible"/>
                                      </p:to>
                                    </p:set>
                                    <p:anim calcmode="lin" valueType="num">
                                      <p:cBhvr additive="base">
                                        <p:cTn id="13" dur="500" fill="hold"/>
                                        <p:tgtEl>
                                          <p:spTgt spid="30725"/>
                                        </p:tgtEl>
                                        <p:attrNameLst>
                                          <p:attrName>ppt_x</p:attrName>
                                        </p:attrNameLst>
                                      </p:cBhvr>
                                      <p:tavLst>
                                        <p:tav tm="0">
                                          <p:val>
                                            <p:strVal val="#ppt_x"/>
                                          </p:val>
                                        </p:tav>
                                        <p:tav tm="100000">
                                          <p:val>
                                            <p:strVal val="#ppt_x"/>
                                          </p:val>
                                        </p:tav>
                                      </p:tavLst>
                                    </p:anim>
                                    <p:anim calcmode="lin" valueType="num">
                                      <p:cBhvr additive="base">
                                        <p:cTn id="14" dur="500" fill="hold"/>
                                        <p:tgtEl>
                                          <p:spTgt spid="3072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26"/>
                                        </p:tgtEl>
                                        <p:attrNameLst>
                                          <p:attrName>style.visibility</p:attrName>
                                        </p:attrNameLst>
                                      </p:cBhvr>
                                      <p:to>
                                        <p:strVal val="visible"/>
                                      </p:to>
                                    </p:set>
                                    <p:anim calcmode="lin" valueType="num">
                                      <p:cBhvr additive="base">
                                        <p:cTn id="17" dur="500" fill="hold"/>
                                        <p:tgtEl>
                                          <p:spTgt spid="30726"/>
                                        </p:tgtEl>
                                        <p:attrNameLst>
                                          <p:attrName>ppt_x</p:attrName>
                                        </p:attrNameLst>
                                      </p:cBhvr>
                                      <p:tavLst>
                                        <p:tav tm="0">
                                          <p:val>
                                            <p:strVal val="#ppt_x"/>
                                          </p:val>
                                        </p:tav>
                                        <p:tav tm="100000">
                                          <p:val>
                                            <p:strVal val="#ppt_x"/>
                                          </p:val>
                                        </p:tav>
                                      </p:tavLst>
                                    </p:anim>
                                    <p:anim calcmode="lin" valueType="num">
                                      <p:cBhvr additive="base">
                                        <p:cTn id="1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0729"/>
                                        </p:tgtEl>
                                        <p:attrNameLst>
                                          <p:attrName>style.visibility</p:attrName>
                                        </p:attrNameLst>
                                      </p:cBhvr>
                                      <p:to>
                                        <p:strVal val="visible"/>
                                      </p:to>
                                    </p:set>
                                    <p:anim calcmode="lin" valueType="num">
                                      <p:cBhvr additive="base">
                                        <p:cTn id="23" dur="500" fill="hold"/>
                                        <p:tgtEl>
                                          <p:spTgt spid="30729"/>
                                        </p:tgtEl>
                                        <p:attrNameLst>
                                          <p:attrName>ppt_x</p:attrName>
                                        </p:attrNameLst>
                                      </p:cBhvr>
                                      <p:tavLst>
                                        <p:tav tm="0">
                                          <p:val>
                                            <p:strVal val="#ppt_x"/>
                                          </p:val>
                                        </p:tav>
                                        <p:tav tm="100000">
                                          <p:val>
                                            <p:strVal val="#ppt_x"/>
                                          </p:val>
                                        </p:tav>
                                      </p:tavLst>
                                    </p:anim>
                                    <p:anim calcmode="lin" valueType="num">
                                      <p:cBhvr additive="base">
                                        <p:cTn id="24"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0730"/>
                                        </p:tgtEl>
                                        <p:attrNameLst>
                                          <p:attrName>style.visibility</p:attrName>
                                        </p:attrNameLst>
                                      </p:cBhvr>
                                      <p:to>
                                        <p:strVal val="visible"/>
                                      </p:to>
                                    </p:set>
                                    <p:anim calcmode="lin" valueType="num">
                                      <p:cBhvr additive="base">
                                        <p:cTn id="29" dur="500" fill="hold"/>
                                        <p:tgtEl>
                                          <p:spTgt spid="30730"/>
                                        </p:tgtEl>
                                        <p:attrNameLst>
                                          <p:attrName>ppt_x</p:attrName>
                                        </p:attrNameLst>
                                      </p:cBhvr>
                                      <p:tavLst>
                                        <p:tav tm="0">
                                          <p:val>
                                            <p:strVal val="#ppt_x"/>
                                          </p:val>
                                        </p:tav>
                                        <p:tav tm="100000">
                                          <p:val>
                                            <p:strVal val="#ppt_x"/>
                                          </p:val>
                                        </p:tav>
                                      </p:tavLst>
                                    </p:anim>
                                    <p:anim calcmode="lin" valueType="num">
                                      <p:cBhvr additive="base">
                                        <p:cTn id="30"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0736"/>
                                        </p:tgtEl>
                                        <p:attrNameLst>
                                          <p:attrName>style.visibility</p:attrName>
                                        </p:attrNameLst>
                                      </p:cBhvr>
                                      <p:to>
                                        <p:strVal val="visible"/>
                                      </p:to>
                                    </p:set>
                                    <p:anim calcmode="lin" valueType="num">
                                      <p:cBhvr additive="base">
                                        <p:cTn id="35" dur="500" fill="hold"/>
                                        <p:tgtEl>
                                          <p:spTgt spid="30736"/>
                                        </p:tgtEl>
                                        <p:attrNameLst>
                                          <p:attrName>ppt_x</p:attrName>
                                        </p:attrNameLst>
                                      </p:cBhvr>
                                      <p:tavLst>
                                        <p:tav tm="0">
                                          <p:val>
                                            <p:strVal val="#ppt_x"/>
                                          </p:val>
                                        </p:tav>
                                        <p:tav tm="100000">
                                          <p:val>
                                            <p:strVal val="#ppt_x"/>
                                          </p:val>
                                        </p:tav>
                                      </p:tavLst>
                                    </p:anim>
                                    <p:anim calcmode="lin" valueType="num">
                                      <p:cBhvr additive="base">
                                        <p:cTn id="36" dur="500" fill="hold"/>
                                        <p:tgtEl>
                                          <p:spTgt spid="3073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737"/>
                                        </p:tgtEl>
                                        <p:attrNameLst>
                                          <p:attrName>style.visibility</p:attrName>
                                        </p:attrNameLst>
                                      </p:cBhvr>
                                      <p:to>
                                        <p:strVal val="visible"/>
                                      </p:to>
                                    </p:set>
                                    <p:anim calcmode="lin" valueType="num">
                                      <p:cBhvr additive="base">
                                        <p:cTn id="41" dur="500" fill="hold"/>
                                        <p:tgtEl>
                                          <p:spTgt spid="30737"/>
                                        </p:tgtEl>
                                        <p:attrNameLst>
                                          <p:attrName>ppt_x</p:attrName>
                                        </p:attrNameLst>
                                      </p:cBhvr>
                                      <p:tavLst>
                                        <p:tav tm="0">
                                          <p:val>
                                            <p:strVal val="#ppt_x"/>
                                          </p:val>
                                        </p:tav>
                                        <p:tav tm="100000">
                                          <p:val>
                                            <p:strVal val="#ppt_x"/>
                                          </p:val>
                                        </p:tav>
                                      </p:tavLst>
                                    </p:anim>
                                    <p:anim calcmode="lin" valueType="num">
                                      <p:cBhvr additive="base">
                                        <p:cTn id="42" dur="500" fill="hold"/>
                                        <p:tgtEl>
                                          <p:spTgt spid="3073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0738"/>
                                        </p:tgtEl>
                                        <p:attrNameLst>
                                          <p:attrName>style.visibility</p:attrName>
                                        </p:attrNameLst>
                                      </p:cBhvr>
                                      <p:to>
                                        <p:strVal val="visible"/>
                                      </p:to>
                                    </p:set>
                                    <p:anim calcmode="lin" valueType="num">
                                      <p:cBhvr additive="base">
                                        <p:cTn id="47" dur="500" fill="hold"/>
                                        <p:tgtEl>
                                          <p:spTgt spid="30738"/>
                                        </p:tgtEl>
                                        <p:attrNameLst>
                                          <p:attrName>ppt_x</p:attrName>
                                        </p:attrNameLst>
                                      </p:cBhvr>
                                      <p:tavLst>
                                        <p:tav tm="0">
                                          <p:val>
                                            <p:strVal val="#ppt_x"/>
                                          </p:val>
                                        </p:tav>
                                        <p:tav tm="100000">
                                          <p:val>
                                            <p:strVal val="#ppt_x"/>
                                          </p:val>
                                        </p:tav>
                                      </p:tavLst>
                                    </p:anim>
                                    <p:anim calcmode="lin" valueType="num">
                                      <p:cBhvr additive="base">
                                        <p:cTn id="48" dur="500" fill="hold"/>
                                        <p:tgtEl>
                                          <p:spTgt spid="30738"/>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0739"/>
                                        </p:tgtEl>
                                        <p:attrNameLst>
                                          <p:attrName>style.visibility</p:attrName>
                                        </p:attrNameLst>
                                      </p:cBhvr>
                                      <p:to>
                                        <p:strVal val="visible"/>
                                      </p:to>
                                    </p:set>
                                    <p:anim calcmode="lin" valueType="num">
                                      <p:cBhvr additive="base">
                                        <p:cTn id="53" dur="500" fill="hold"/>
                                        <p:tgtEl>
                                          <p:spTgt spid="30739"/>
                                        </p:tgtEl>
                                        <p:attrNameLst>
                                          <p:attrName>ppt_x</p:attrName>
                                        </p:attrNameLst>
                                      </p:cBhvr>
                                      <p:tavLst>
                                        <p:tav tm="0">
                                          <p:val>
                                            <p:strVal val="#ppt_x"/>
                                          </p:val>
                                        </p:tav>
                                        <p:tav tm="100000">
                                          <p:val>
                                            <p:strVal val="#ppt_x"/>
                                          </p:val>
                                        </p:tav>
                                      </p:tavLst>
                                    </p:anim>
                                    <p:anim calcmode="lin" valueType="num">
                                      <p:cBhvr additive="base">
                                        <p:cTn id="54" dur="500" fill="hold"/>
                                        <p:tgtEl>
                                          <p:spTgt spid="30739"/>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0740"/>
                                        </p:tgtEl>
                                        <p:attrNameLst>
                                          <p:attrName>style.visibility</p:attrName>
                                        </p:attrNameLst>
                                      </p:cBhvr>
                                      <p:to>
                                        <p:strVal val="visible"/>
                                      </p:to>
                                    </p:set>
                                    <p:anim calcmode="lin" valueType="num">
                                      <p:cBhvr additive="base">
                                        <p:cTn id="59" dur="500" fill="hold"/>
                                        <p:tgtEl>
                                          <p:spTgt spid="30740"/>
                                        </p:tgtEl>
                                        <p:attrNameLst>
                                          <p:attrName>ppt_x</p:attrName>
                                        </p:attrNameLst>
                                      </p:cBhvr>
                                      <p:tavLst>
                                        <p:tav tm="0">
                                          <p:val>
                                            <p:strVal val="#ppt_x"/>
                                          </p:val>
                                        </p:tav>
                                        <p:tav tm="100000">
                                          <p:val>
                                            <p:strVal val="#ppt_x"/>
                                          </p:val>
                                        </p:tav>
                                      </p:tavLst>
                                    </p:anim>
                                    <p:anim calcmode="lin" valueType="num">
                                      <p:cBhvr additive="base">
                                        <p:cTn id="60" dur="500" fill="hold"/>
                                        <p:tgtEl>
                                          <p:spTgt spid="3074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741"/>
                                        </p:tgtEl>
                                        <p:attrNameLst>
                                          <p:attrName>style.visibility</p:attrName>
                                        </p:attrNameLst>
                                      </p:cBhvr>
                                      <p:to>
                                        <p:strVal val="visible"/>
                                      </p:to>
                                    </p:set>
                                    <p:anim calcmode="lin" valueType="num">
                                      <p:cBhvr additive="base">
                                        <p:cTn id="63" dur="500" fill="hold"/>
                                        <p:tgtEl>
                                          <p:spTgt spid="30741"/>
                                        </p:tgtEl>
                                        <p:attrNameLst>
                                          <p:attrName>ppt_x</p:attrName>
                                        </p:attrNameLst>
                                      </p:cBhvr>
                                      <p:tavLst>
                                        <p:tav tm="0">
                                          <p:val>
                                            <p:strVal val="#ppt_x"/>
                                          </p:val>
                                        </p:tav>
                                        <p:tav tm="100000">
                                          <p:val>
                                            <p:strVal val="#ppt_x"/>
                                          </p:val>
                                        </p:tav>
                                      </p:tavLst>
                                    </p:anim>
                                    <p:anim calcmode="lin" valueType="num">
                                      <p:cBhvr additive="base">
                                        <p:cTn id="64" dur="500" fill="hold"/>
                                        <p:tgtEl>
                                          <p:spTgt spid="307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ldLvl="0" animBg="1"/>
      <p:bldP spid="30725" grpId="0" animBg="1"/>
      <p:bldP spid="30737" grpId="0" bldLvl="0" animBg="1"/>
      <p:bldP spid="30738" grpId="0" bldLvl="0" animBg="1"/>
      <p:bldP spid="30740" grpId="0" bldLvl="0" animBg="1"/>
      <p:bldP spid="3074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标题 1"/>
          <p:cNvSpPr>
            <a:spLocks noChangeArrowheads="1"/>
          </p:cNvSpPr>
          <p:nvPr/>
        </p:nvSpPr>
        <p:spPr bwMode="auto">
          <a:xfrm>
            <a:off x="34925" y="260350"/>
            <a:ext cx="82502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b="1">
                <a:solidFill>
                  <a:srgbClr val="0D0D0D"/>
                </a:solidFill>
              </a:rPr>
              <a:t>1.4 </a:t>
            </a:r>
            <a:r>
              <a:rPr lang="zh-CN" altLang="en-US" sz="2400" b="1">
                <a:solidFill>
                  <a:schemeClr val="accent1"/>
                </a:solidFill>
              </a:rPr>
              <a:t>从</a:t>
            </a:r>
            <a:r>
              <a:rPr lang="zh-CN" altLang="en-US" sz="2400" b="1">
                <a:solidFill>
                  <a:srgbClr val="FF0000"/>
                </a:solidFill>
              </a:rPr>
              <a:t>交叉学科</a:t>
            </a:r>
            <a:r>
              <a:rPr lang="zh-CN" altLang="en-US" sz="2400" b="1">
                <a:solidFill>
                  <a:schemeClr val="accent1"/>
                </a:solidFill>
              </a:rPr>
              <a:t>中选题</a:t>
            </a:r>
            <a:r>
              <a:rPr lang="en-US" altLang="zh-CN" sz="2400" b="1">
                <a:solidFill>
                  <a:schemeClr val="accent1"/>
                </a:solidFill>
              </a:rPr>
              <a:t>—</a:t>
            </a:r>
            <a:r>
              <a:rPr lang="zh-CN" altLang="en-US" sz="2400" b="1">
                <a:solidFill>
                  <a:schemeClr val="accent1"/>
                </a:solidFill>
              </a:rPr>
              <a:t>通过</a:t>
            </a:r>
            <a:r>
              <a:rPr lang="zh-CN" altLang="en-US" sz="2400" b="1">
                <a:solidFill>
                  <a:srgbClr val="FF0000"/>
                </a:solidFill>
              </a:rPr>
              <a:t>学科</a:t>
            </a:r>
            <a:r>
              <a:rPr lang="zh-CN" altLang="en-US" sz="2400" b="1">
                <a:solidFill>
                  <a:schemeClr val="accent1"/>
                </a:solidFill>
              </a:rPr>
              <a:t>类别分组寻找学科交叉点</a:t>
            </a:r>
          </a:p>
        </p:txBody>
      </p:sp>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233488"/>
            <a:ext cx="91440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矩形 3"/>
          <p:cNvSpPr>
            <a:spLocks noChangeArrowheads="1"/>
          </p:cNvSpPr>
          <p:nvPr/>
        </p:nvSpPr>
        <p:spPr bwMode="auto">
          <a:xfrm>
            <a:off x="36513" y="2468563"/>
            <a:ext cx="7392987" cy="6175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grpSp>
        <p:nvGrpSpPr>
          <p:cNvPr id="31749" name="Group 5"/>
          <p:cNvGrpSpPr>
            <a:grpSpLocks/>
          </p:cNvGrpSpPr>
          <p:nvPr/>
        </p:nvGrpSpPr>
        <p:grpSpPr bwMode="auto">
          <a:xfrm>
            <a:off x="3270250" y="3087688"/>
            <a:ext cx="4789488" cy="1739900"/>
            <a:chOff x="0" y="0"/>
            <a:chExt cx="4789438" cy="2376116"/>
          </a:xfrm>
        </p:grpSpPr>
        <p:sp>
          <p:nvSpPr>
            <p:cNvPr id="2" name="圆角矩形 5"/>
            <p:cNvSpPr>
              <a:spLocks noChangeArrowheads="1"/>
            </p:cNvSpPr>
            <p:nvPr/>
          </p:nvSpPr>
          <p:spPr bwMode="auto">
            <a:xfrm>
              <a:off x="792088" y="1224136"/>
              <a:ext cx="3997350" cy="1151980"/>
            </a:xfrm>
            <a:prstGeom prst="roundRect">
              <a:avLst>
                <a:gd name="adj" fmla="val 16667"/>
              </a:avLst>
            </a:prstGeom>
            <a:solidFill>
              <a:srgbClr val="339966"/>
            </a:solidFill>
            <a:ln w="25400">
              <a:solidFill>
                <a:srgbClr val="339966"/>
              </a:solidFill>
              <a:round/>
              <a:headEnd/>
              <a:tailEnd/>
            </a:ln>
          </p:spPr>
          <p:txBody>
            <a:bodyPr wrap="none"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FFFFFF"/>
                  </a:solidFill>
                  <a:latin typeface="Verdana" pitchFamily="34" charset="0"/>
                </a:rPr>
                <a:t>在分组浏览框里寻找交叉</a:t>
              </a:r>
              <a:endParaRPr lang="en-US" altLang="zh-CN" sz="2400" b="1">
                <a:solidFill>
                  <a:srgbClr val="FFFFFF"/>
                </a:solidFill>
                <a:latin typeface="Verdana" pitchFamily="34" charset="0"/>
              </a:endParaRPr>
            </a:p>
            <a:p>
              <a:pPr algn="ctr">
                <a:lnSpc>
                  <a:spcPct val="110000"/>
                </a:lnSpc>
                <a:buClr>
                  <a:schemeClr val="accent1"/>
                </a:buClr>
                <a:buSzPct val="60000"/>
                <a:buFont typeface="Wingdings 3" pitchFamily="18" charset="2"/>
                <a:buNone/>
              </a:pPr>
              <a:r>
                <a:rPr lang="zh-CN" altLang="en-US" sz="2400" b="1">
                  <a:solidFill>
                    <a:srgbClr val="FFFFFF"/>
                  </a:solidFill>
                  <a:latin typeface="Verdana" pitchFamily="34" charset="0"/>
                </a:rPr>
                <a:t>学科，拓宽定题范围</a:t>
              </a:r>
            </a:p>
          </p:txBody>
        </p:sp>
        <p:cxnSp>
          <p:nvCxnSpPr>
            <p:cNvPr id="31750" name="直接连接符 6"/>
            <p:cNvCxnSpPr>
              <a:cxnSpLocks noChangeShapeType="1"/>
              <a:stCxn id="4294967295" idx="1"/>
            </p:cNvCxnSpPr>
            <p:nvPr/>
          </p:nvCxnSpPr>
          <p:spPr bwMode="auto">
            <a:xfrm flipH="1" flipV="1">
              <a:off x="0" y="0"/>
              <a:ext cx="792154" cy="179994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ppt_x"/>
                                          </p:val>
                                        </p:tav>
                                        <p:tav tm="100000">
                                          <p:val>
                                            <p:strVal val="#ppt_x"/>
                                          </p:val>
                                        </p:tav>
                                      </p:tavLst>
                                    </p:anim>
                                    <p:anim calcmode="lin" valueType="num">
                                      <p:cBhvr additive="base">
                                        <p:cTn id="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ppt_x"/>
                                          </p:val>
                                        </p:tav>
                                        <p:tav tm="100000">
                                          <p:val>
                                            <p:strVal val="#ppt_x"/>
                                          </p:val>
                                        </p:tav>
                                      </p:tavLst>
                                    </p:anim>
                                    <p:anim calcmode="lin" valueType="num">
                                      <p:cBhvr additive="base">
                                        <p:cTn id="14"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0" y="260350"/>
            <a:ext cx="4959350"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spcBef>
                <a:spcPts val="600"/>
              </a:spcBef>
              <a:buClr>
                <a:schemeClr val="accent1"/>
              </a:buClr>
              <a:buSzPct val="60000"/>
              <a:buFont typeface="Wingdings 3" pitchFamily="18" charset="2"/>
              <a:buNone/>
            </a:pPr>
            <a:r>
              <a:rPr lang="en-US" altLang="zh-CN" sz="2400" b="1">
                <a:solidFill>
                  <a:srgbClr val="09886D"/>
                </a:solidFill>
              </a:rPr>
              <a:t>1.5 </a:t>
            </a:r>
            <a:r>
              <a:rPr lang="zh-CN" altLang="en-US" sz="2400" b="1">
                <a:solidFill>
                  <a:srgbClr val="09886D"/>
                </a:solidFill>
              </a:rPr>
              <a:t>从</a:t>
            </a:r>
            <a:r>
              <a:rPr lang="zh-CN" altLang="en-US" sz="2400" b="1">
                <a:solidFill>
                  <a:srgbClr val="FF0000"/>
                </a:solidFill>
              </a:rPr>
              <a:t>学科</a:t>
            </a:r>
            <a:r>
              <a:rPr lang="zh-CN" altLang="en-US" sz="2400" b="1">
                <a:solidFill>
                  <a:srgbClr val="09886D"/>
                </a:solidFill>
              </a:rPr>
              <a:t>带头人、</a:t>
            </a:r>
            <a:r>
              <a:rPr lang="zh-CN" altLang="en-US" sz="2400" b="1">
                <a:solidFill>
                  <a:srgbClr val="FF0000"/>
                </a:solidFill>
              </a:rPr>
              <a:t>导师</a:t>
            </a:r>
            <a:r>
              <a:rPr lang="zh-CN" altLang="en-US" sz="2400" b="1">
                <a:solidFill>
                  <a:srgbClr val="09886D"/>
                </a:solidFill>
              </a:rPr>
              <a:t>推荐中选题</a:t>
            </a:r>
          </a:p>
        </p:txBody>
      </p:sp>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3338"/>
            <a:ext cx="91440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矩形 3"/>
          <p:cNvSpPr>
            <a:spLocks noChangeArrowheads="1"/>
          </p:cNvSpPr>
          <p:nvPr/>
        </p:nvSpPr>
        <p:spPr bwMode="auto">
          <a:xfrm flipH="1">
            <a:off x="1816100" y="2238375"/>
            <a:ext cx="420688" cy="2825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32772" name="矩形 3"/>
          <p:cNvSpPr>
            <a:spLocks noChangeArrowheads="1"/>
          </p:cNvSpPr>
          <p:nvPr/>
        </p:nvSpPr>
        <p:spPr bwMode="auto">
          <a:xfrm>
            <a:off x="1588" y="2201863"/>
            <a:ext cx="7439025" cy="7064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32773" name="圆角矩形 6"/>
          <p:cNvSpPr>
            <a:spLocks noChangeArrowheads="1"/>
          </p:cNvSpPr>
          <p:nvPr/>
        </p:nvSpPr>
        <p:spPr bwMode="auto">
          <a:xfrm>
            <a:off x="2973388" y="3832225"/>
            <a:ext cx="3375025" cy="847725"/>
          </a:xfrm>
          <a:prstGeom prst="roundRect">
            <a:avLst>
              <a:gd name="adj" fmla="val 16667"/>
            </a:avLst>
          </a:prstGeom>
          <a:solidFill>
            <a:srgbClr val="339966"/>
          </a:solidFill>
          <a:ln w="25400">
            <a:solidFill>
              <a:srgbClr val="339966"/>
            </a:solidFill>
            <a:round/>
            <a:headEnd/>
            <a:tailEnd/>
          </a:ln>
        </p:spPr>
        <p:txBody>
          <a:bodyPr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b="1">
                <a:solidFill>
                  <a:srgbClr val="FFFFFF"/>
                </a:solidFill>
                <a:latin typeface="Calibri" pitchFamily="34" charset="0"/>
              </a:rPr>
              <a:t>发现学科专家，牛人</a:t>
            </a:r>
          </a:p>
          <a:p>
            <a:pPr algn="ctr"/>
            <a:r>
              <a:rPr lang="zh-CN" altLang="en-US" b="1">
                <a:solidFill>
                  <a:srgbClr val="FFFFFF"/>
                </a:solidFill>
                <a:latin typeface="Calibri" pitchFamily="34" charset="0"/>
              </a:rPr>
              <a:t>可追踪已知学者，寻访名师</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6475"/>
            <a:ext cx="913130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4" name="矩形 8"/>
          <p:cNvSpPr/>
          <p:nvPr/>
        </p:nvSpPr>
        <p:spPr>
          <a:xfrm>
            <a:off x="396875" y="1770063"/>
            <a:ext cx="8440738" cy="1487487"/>
          </a:xfrm>
          <a:prstGeom prst="rect">
            <a:avLst/>
          </a:prstGeom>
          <a:noFill/>
          <a:ln w="38100" cap="flat" cmpd="sng">
            <a:solidFill>
              <a:srgbClr val="FF9900"/>
            </a:solidFill>
            <a:prstDash val="solid"/>
            <a:miter/>
            <a:headEnd type="none" w="med" len="med"/>
            <a:tailEnd type="none" w="med" len="med"/>
          </a:ln>
        </p:spPr>
        <p:txBody>
          <a:bodyPr lIns="67609" tIns="35233" rIns="67609" bIns="35233" anchor="ctr"/>
          <a:lstStyle/>
          <a:p>
            <a:pPr algn="ctr"/>
            <a:endParaRPr lang="zh-CN" altLang="en-US" sz="1350" noProof="1">
              <a:solidFill>
                <a:srgbClr val="FFFFFF"/>
              </a:solidFill>
              <a:latin typeface="Franklin Gothic Book" panose="020B0503020102020204" charset="0"/>
              <a:ea typeface="黑体" panose="02010609060101010101" pitchFamily="1" charset="-122"/>
            </a:endParaRPr>
          </a:p>
        </p:txBody>
      </p:sp>
      <p:sp>
        <p:nvSpPr>
          <p:cNvPr id="33795" name="Rectangle 5"/>
          <p:cNvSpPr>
            <a:spLocks noChangeArrowheads="1"/>
          </p:cNvSpPr>
          <p:nvPr/>
        </p:nvSpPr>
        <p:spPr bwMode="auto">
          <a:xfrm>
            <a:off x="0" y="260350"/>
            <a:ext cx="8645525" cy="4937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spcBef>
                <a:spcPts val="600"/>
              </a:spcBef>
              <a:buClr>
                <a:schemeClr val="accent1"/>
              </a:buClr>
              <a:buSzPct val="60000"/>
              <a:buFont typeface="Wingdings 3" pitchFamily="18" charset="2"/>
              <a:buNone/>
            </a:pPr>
            <a:r>
              <a:rPr lang="en-US" altLang="zh-CN" sz="2400" b="1">
                <a:solidFill>
                  <a:srgbClr val="09886D"/>
                </a:solidFill>
              </a:rPr>
              <a:t>1.5 </a:t>
            </a:r>
            <a:r>
              <a:rPr lang="zh-CN" altLang="en-US" sz="2400" b="1">
                <a:solidFill>
                  <a:srgbClr val="09886D"/>
                </a:solidFill>
              </a:rPr>
              <a:t>从</a:t>
            </a:r>
            <a:r>
              <a:rPr lang="zh-CN" altLang="en-US" sz="2400" b="1">
                <a:solidFill>
                  <a:srgbClr val="FF0000"/>
                </a:solidFill>
              </a:rPr>
              <a:t>学科</a:t>
            </a:r>
            <a:r>
              <a:rPr lang="zh-CN" altLang="en-US" sz="2400" b="1">
                <a:solidFill>
                  <a:srgbClr val="09886D"/>
                </a:solidFill>
              </a:rPr>
              <a:t>带头人、</a:t>
            </a:r>
            <a:r>
              <a:rPr lang="zh-CN" altLang="en-US" sz="2400" b="1">
                <a:solidFill>
                  <a:srgbClr val="FF0000"/>
                </a:solidFill>
              </a:rPr>
              <a:t>导师</a:t>
            </a:r>
            <a:r>
              <a:rPr lang="zh-CN" altLang="en-US" sz="2400" b="1">
                <a:solidFill>
                  <a:srgbClr val="09886D"/>
                </a:solidFill>
              </a:rPr>
              <a:t>推荐中选题</a:t>
            </a:r>
            <a:r>
              <a:rPr lang="en-US" altLang="zh-CN" sz="2400" b="1">
                <a:solidFill>
                  <a:srgbClr val="09886D"/>
                </a:solidFill>
              </a:rPr>
              <a:t>——</a:t>
            </a:r>
            <a:r>
              <a:rPr lang="zh-CN" altLang="en-US" sz="2400" b="1">
                <a:solidFill>
                  <a:srgbClr val="09886D"/>
                </a:solidFill>
              </a:rPr>
              <a:t>作者知网节</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962025"/>
            <a:ext cx="91408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矩形 8"/>
          <p:cNvSpPr/>
          <p:nvPr/>
        </p:nvSpPr>
        <p:spPr>
          <a:xfrm>
            <a:off x="341313" y="1179513"/>
            <a:ext cx="1597025" cy="3954462"/>
          </a:xfrm>
          <a:prstGeom prst="rect">
            <a:avLst/>
          </a:prstGeom>
          <a:noFill/>
          <a:ln w="38100" cap="flat" cmpd="sng">
            <a:solidFill>
              <a:srgbClr val="FF9900"/>
            </a:solidFill>
            <a:prstDash val="solid"/>
            <a:miter/>
            <a:headEnd type="none" w="med" len="med"/>
            <a:tailEnd type="none" w="med" len="med"/>
          </a:ln>
        </p:spPr>
        <p:txBody>
          <a:bodyPr lIns="67609" tIns="35233" rIns="67609" bIns="35233" anchor="ctr"/>
          <a:lstStyle/>
          <a:p>
            <a:pPr algn="ctr"/>
            <a:endParaRPr lang="zh-CN" altLang="en-US" sz="1350" noProof="1">
              <a:solidFill>
                <a:srgbClr val="FFFFFF"/>
              </a:solidFill>
              <a:latin typeface="Franklin Gothic Book" panose="020B0503020102020204" charset="0"/>
              <a:ea typeface="黑体" panose="02010609060101010101" pitchFamily="1" charset="-122"/>
            </a:endParaRPr>
          </a:p>
        </p:txBody>
      </p:sp>
      <p:sp>
        <p:nvSpPr>
          <p:cNvPr id="34819" name="Rectangle 5"/>
          <p:cNvSpPr>
            <a:spLocks noChangeArrowheads="1"/>
          </p:cNvSpPr>
          <p:nvPr/>
        </p:nvSpPr>
        <p:spPr bwMode="auto">
          <a:xfrm>
            <a:off x="0" y="260350"/>
            <a:ext cx="8645525" cy="4937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spcBef>
                <a:spcPts val="600"/>
              </a:spcBef>
              <a:buClr>
                <a:schemeClr val="accent1"/>
              </a:buClr>
              <a:buSzPct val="60000"/>
              <a:buFont typeface="Wingdings 3" pitchFamily="18" charset="2"/>
              <a:buNone/>
            </a:pPr>
            <a:r>
              <a:rPr lang="en-US" altLang="zh-CN" sz="2400" b="1">
                <a:solidFill>
                  <a:srgbClr val="09886D"/>
                </a:solidFill>
              </a:rPr>
              <a:t>1.5 </a:t>
            </a:r>
            <a:r>
              <a:rPr lang="zh-CN" altLang="en-US" sz="2400" b="1">
                <a:solidFill>
                  <a:srgbClr val="09886D"/>
                </a:solidFill>
              </a:rPr>
              <a:t>从</a:t>
            </a:r>
            <a:r>
              <a:rPr lang="zh-CN" altLang="en-US" sz="2400" b="1">
                <a:solidFill>
                  <a:srgbClr val="FF0000"/>
                </a:solidFill>
              </a:rPr>
              <a:t>学科</a:t>
            </a:r>
            <a:r>
              <a:rPr lang="zh-CN" altLang="en-US" sz="2400" b="1">
                <a:solidFill>
                  <a:srgbClr val="09886D"/>
                </a:solidFill>
              </a:rPr>
              <a:t>带头人、</a:t>
            </a:r>
            <a:r>
              <a:rPr lang="zh-CN" altLang="en-US" sz="2400" b="1">
                <a:solidFill>
                  <a:srgbClr val="FF0000"/>
                </a:solidFill>
              </a:rPr>
              <a:t>导师</a:t>
            </a:r>
            <a:r>
              <a:rPr lang="zh-CN" altLang="en-US" sz="2400" b="1">
                <a:solidFill>
                  <a:srgbClr val="09886D"/>
                </a:solidFill>
              </a:rPr>
              <a:t>推荐中选题</a:t>
            </a:r>
            <a:r>
              <a:rPr lang="en-US" altLang="zh-CN" sz="2400" b="1">
                <a:solidFill>
                  <a:srgbClr val="09886D"/>
                </a:solidFill>
              </a:rPr>
              <a:t>——</a:t>
            </a:r>
            <a:r>
              <a:rPr lang="zh-CN" altLang="en-US" sz="2400" b="1">
                <a:solidFill>
                  <a:srgbClr val="09886D"/>
                </a:solidFill>
              </a:rPr>
              <a:t>作者知网节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ox(i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D:\Teliss_Tong\Copy\定期备份\工作备份\！个人PPT作品@teliss\管理学习图\少女.png"/>
          <p:cNvPicPr>
            <a:picLocks noChangeAspect="1" noChangeArrowheads="1"/>
          </p:cNvPicPr>
          <p:nvPr/>
        </p:nvPicPr>
        <p:blipFill>
          <a:blip r:embed="rId2">
            <a:extLst>
              <a:ext uri="{28A0092B-C50C-407E-A947-70E740481C1C}">
                <a14:useLocalDpi xmlns:a14="http://schemas.microsoft.com/office/drawing/2010/main" val="0"/>
              </a:ext>
            </a:extLst>
          </a:blip>
          <a:srcRect l="14458" t="5533" r="17148"/>
          <a:stretch>
            <a:fillRect/>
          </a:stretch>
        </p:blipFill>
        <p:spPr bwMode="auto">
          <a:xfrm>
            <a:off x="493713" y="884238"/>
            <a:ext cx="20447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77"/>
          <p:cNvSpPr/>
          <p:nvPr/>
        </p:nvSpPr>
        <p:spPr>
          <a:xfrm>
            <a:off x="3937000" y="2095500"/>
            <a:ext cx="4248150" cy="2801938"/>
          </a:xfrm>
          <a:prstGeom prst="rect">
            <a:avLst/>
          </a:prstGeom>
          <a:solidFill>
            <a:srgbClr val="F2F2F2">
              <a:alpha val="81000"/>
            </a:srgbClr>
          </a:solidFill>
          <a:ln w="3175" cap="flat" cmpd="sng">
            <a:solidFill>
              <a:srgbClr val="00B0F0"/>
            </a:solidFill>
            <a:prstDash val="dash"/>
            <a:miter/>
            <a:headEnd type="none" w="med" len="med"/>
            <a:tailEnd type="none" w="med" len="med"/>
          </a:ln>
        </p:spPr>
        <p:txBody>
          <a:bodyPr anchor="ctr"/>
          <a:lstStyle/>
          <a:p>
            <a:pPr algn="ctr"/>
            <a:endParaRPr lang="zh-CN" altLang="en-US" sz="1350" noProof="1">
              <a:solidFill>
                <a:srgbClr val="00B0F0"/>
              </a:solidFill>
              <a:latin typeface="Calibri" panose="020F0502020204030204" charset="0"/>
              <a:sym typeface="Calibri" panose="020F0502020204030204" charset="0"/>
            </a:endParaRPr>
          </a:p>
        </p:txBody>
      </p:sp>
      <p:sp>
        <p:nvSpPr>
          <p:cNvPr id="40964" name="Text Box 18"/>
          <p:cNvSpPr txBox="1"/>
          <p:nvPr/>
        </p:nvSpPr>
        <p:spPr>
          <a:xfrm>
            <a:off x="3937000" y="2333625"/>
            <a:ext cx="4130675" cy="1736725"/>
          </a:xfrm>
          <a:prstGeom prst="rect">
            <a:avLst/>
          </a:prstGeom>
          <a:noFill/>
          <a:ln w="9525">
            <a:noFill/>
          </a:ln>
        </p:spPr>
        <p:txBody>
          <a:bodyPr>
            <a:spAutoFit/>
          </a:bodyPr>
          <a:lstStyle/>
          <a:p>
            <a:pPr>
              <a:lnSpc>
                <a:spcPct val="150000"/>
              </a:lnSpc>
            </a:pPr>
            <a:r>
              <a:rPr lang="zh-CN" altLang="en-US" noProof="1">
                <a:ea typeface="微软雅黑" panose="020B0503020204020204" pitchFamily="2" charset="-122"/>
                <a:cs typeface="+mn-ea"/>
              </a:rPr>
              <a:t>    </a:t>
            </a:r>
            <a:r>
              <a:rPr lang="zh-CN" altLang="en-US" sz="1350" noProof="1">
                <a:solidFill>
                  <a:srgbClr val="7F7F7F"/>
                </a:solidFill>
                <a:latin typeface="微软雅黑" panose="020B0503020204020204" pitchFamily="2" charset="-122"/>
                <a:ea typeface="微软雅黑" panose="020B0503020204020204" pitchFamily="2" charset="-122"/>
                <a:cs typeface="+mn-ea"/>
                <a:sym typeface="微软雅黑" panose="020B0503020204020204" pitchFamily="2" charset="-122"/>
              </a:rPr>
              <a:t>进行文献检索的目的不是罗列所有有关的理论和发现，而是选择性地分析这些文献，然后从自己的研究问题的角度对它们进行评判和选择。通过对现有文献进行各角度、或综合分析之后，研究者可以比较</a:t>
            </a:r>
            <a:r>
              <a:rPr lang="zh-CN" altLang="en-US" sz="1350" b="1" noProof="1">
                <a:solidFill>
                  <a:srgbClr val="00B0F0"/>
                </a:solidFill>
                <a:latin typeface="微软雅黑" panose="020B0503020204020204" pitchFamily="2" charset="-122"/>
                <a:ea typeface="微软雅黑" panose="020B0503020204020204" pitchFamily="2" charset="-122"/>
                <a:cs typeface="+mn-ea"/>
                <a:sym typeface="微软雅黑" panose="020B0503020204020204" pitchFamily="2" charset="-122"/>
              </a:rPr>
              <a:t>有力地说明自己的研究的重要性和意义所在</a:t>
            </a:r>
            <a:endParaRPr lang="zh-CN" altLang="en-US" sz="1350" b="1" noProof="1">
              <a:solidFill>
                <a:srgbClr val="00B0F0"/>
              </a:solidFill>
              <a:latin typeface="微软雅黑" panose="020B0503020204020204" pitchFamily="2" charset="-122"/>
              <a:ea typeface="微软雅黑" panose="020B0503020204020204" pitchFamily="2" charset="-122"/>
              <a:sym typeface="微软雅黑" panose="020B0503020204020204" pitchFamily="2" charset="-122"/>
            </a:endParaRPr>
          </a:p>
        </p:txBody>
      </p:sp>
      <p:sp>
        <p:nvSpPr>
          <p:cNvPr id="35844" name="文本框 40979"/>
          <p:cNvSpPr txBox="1">
            <a:spLocks noChangeArrowheads="1"/>
          </p:cNvSpPr>
          <p:nvPr/>
        </p:nvSpPr>
        <p:spPr bwMode="auto">
          <a:xfrm>
            <a:off x="3937000" y="1404938"/>
            <a:ext cx="377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a:solidFill>
                  <a:srgbClr val="CC0000"/>
                </a:solidFill>
                <a:latin typeface="DokChampa" pitchFamily="34" charset="-34"/>
              </a:rPr>
              <a:t>为什么文献分析很重要？</a:t>
            </a:r>
          </a:p>
        </p:txBody>
      </p:sp>
      <p:sp>
        <p:nvSpPr>
          <p:cNvPr id="35845" name="文本框 1"/>
          <p:cNvSpPr txBox="1">
            <a:spLocks noChangeArrowheads="1"/>
          </p:cNvSpPr>
          <p:nvPr/>
        </p:nvSpPr>
        <p:spPr bwMode="auto">
          <a:xfrm>
            <a:off x="273050" y="152400"/>
            <a:ext cx="6727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rPr>
              <a:t>1.6文献分析，深入了解学科动态，辅助选题研究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2"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500" fill="hold"/>
                                        <p:tgtEl>
                                          <p:spTgt spid="40964"/>
                                        </p:tgtEl>
                                        <p:attrNameLst>
                                          <p:attrName>ppt_w</p:attrName>
                                        </p:attrNameLst>
                                      </p:cBhvr>
                                      <p:tavLst>
                                        <p:tav tm="0">
                                          <p:val>
                                            <p:strVal val="#ppt_w*0.05"/>
                                          </p:val>
                                        </p:tav>
                                        <p:tav tm="100000">
                                          <p:val>
                                            <p:strVal val="#ppt_w"/>
                                          </p:val>
                                        </p:tav>
                                      </p:tavLst>
                                    </p:anim>
                                    <p:anim calcmode="lin" valueType="num">
                                      <p:cBhvr>
                                        <p:cTn id="8" dur="500" fill="hold"/>
                                        <p:tgtEl>
                                          <p:spTgt spid="40964"/>
                                        </p:tgtEl>
                                        <p:attrNameLst>
                                          <p:attrName>ppt_h</p:attrName>
                                        </p:attrNameLst>
                                      </p:cBhvr>
                                      <p:tavLst>
                                        <p:tav tm="0">
                                          <p:val>
                                            <p:strVal val="#ppt_h"/>
                                          </p:val>
                                        </p:tav>
                                        <p:tav tm="100000">
                                          <p:val>
                                            <p:strVal val="#ppt_h"/>
                                          </p:val>
                                        </p:tav>
                                      </p:tavLst>
                                    </p:anim>
                                    <p:anim calcmode="lin" valueType="num">
                                      <p:cBhvr>
                                        <p:cTn id="9" dur="500" fill="hold"/>
                                        <p:tgtEl>
                                          <p:spTgt spid="40964"/>
                                        </p:tgtEl>
                                        <p:attrNameLst>
                                          <p:attrName>ppt_x</p:attrName>
                                        </p:attrNameLst>
                                      </p:cBhvr>
                                      <p:tavLst>
                                        <p:tav tm="0">
                                          <p:val>
                                            <p:strVal val="#ppt_x-.2"/>
                                          </p:val>
                                        </p:tav>
                                        <p:tav tm="100000">
                                          <p:val>
                                            <p:strVal val="#ppt_x"/>
                                          </p:val>
                                        </p:tav>
                                      </p:tavLst>
                                    </p:anim>
                                    <p:anim calcmode="lin" valueType="num">
                                      <p:cBhvr>
                                        <p:cTn id="10" dur="500" fill="hold"/>
                                        <p:tgtEl>
                                          <p:spTgt spid="40964"/>
                                        </p:tgtEl>
                                        <p:attrNameLst>
                                          <p:attrName>ppt_y</p:attrName>
                                        </p:attrNameLst>
                                      </p:cBhvr>
                                      <p:tavLst>
                                        <p:tav tm="0">
                                          <p:val>
                                            <p:strVal val="#ppt_y"/>
                                          </p:val>
                                        </p:tav>
                                        <p:tav tm="100000">
                                          <p:val>
                                            <p:strVal val="#ppt_y"/>
                                          </p:val>
                                        </p:tav>
                                      </p:tavLst>
                                    </p:anim>
                                    <p:animEffect transition="in" filter="fade">
                                      <p:cBhvr>
                                        <p:cTn id="11" dur="500"/>
                                        <p:tgtEl>
                                          <p:spTgt spid="40964"/>
                                        </p:tgtEl>
                                      </p:cBhvr>
                                    </p:animEffect>
                                  </p:childTnLst>
                                </p:cTn>
                              </p:par>
                              <p:par>
                                <p:cTn id="12" presetID="54" presetClass="entr" presetSubtype="0" accel="100000" fill="hold" grpId="3" nodeType="withEffect">
                                  <p:stCondLst>
                                    <p:cond delay="0"/>
                                  </p:stCondLst>
                                  <p:childTnLst>
                                    <p:set>
                                      <p:cBhvr>
                                        <p:cTn id="13" dur="1" fill="hold">
                                          <p:stCondLst>
                                            <p:cond delay="0"/>
                                          </p:stCondLst>
                                        </p:cTn>
                                        <p:tgtEl>
                                          <p:spTgt spid="40963"/>
                                        </p:tgtEl>
                                        <p:attrNameLst>
                                          <p:attrName>style.visibility</p:attrName>
                                        </p:attrNameLst>
                                      </p:cBhvr>
                                      <p:to>
                                        <p:strVal val="visible"/>
                                      </p:to>
                                    </p:set>
                                    <p:anim calcmode="lin" valueType="num">
                                      <p:cBhvr>
                                        <p:cTn id="14" dur="500" fill="hold"/>
                                        <p:tgtEl>
                                          <p:spTgt spid="40963"/>
                                        </p:tgtEl>
                                        <p:attrNameLst>
                                          <p:attrName>ppt_w</p:attrName>
                                        </p:attrNameLst>
                                      </p:cBhvr>
                                      <p:tavLst>
                                        <p:tav tm="0">
                                          <p:val>
                                            <p:strVal val="#ppt_w*0.05"/>
                                          </p:val>
                                        </p:tav>
                                        <p:tav tm="100000">
                                          <p:val>
                                            <p:strVal val="#ppt_w"/>
                                          </p:val>
                                        </p:tav>
                                      </p:tavLst>
                                    </p:anim>
                                    <p:anim calcmode="lin" valueType="num">
                                      <p:cBhvr>
                                        <p:cTn id="15" dur="500" fill="hold"/>
                                        <p:tgtEl>
                                          <p:spTgt spid="40963"/>
                                        </p:tgtEl>
                                        <p:attrNameLst>
                                          <p:attrName>ppt_h</p:attrName>
                                        </p:attrNameLst>
                                      </p:cBhvr>
                                      <p:tavLst>
                                        <p:tav tm="0">
                                          <p:val>
                                            <p:strVal val="#ppt_h"/>
                                          </p:val>
                                        </p:tav>
                                        <p:tav tm="100000">
                                          <p:val>
                                            <p:strVal val="#ppt_h"/>
                                          </p:val>
                                        </p:tav>
                                      </p:tavLst>
                                    </p:anim>
                                    <p:anim calcmode="lin" valueType="num">
                                      <p:cBhvr>
                                        <p:cTn id="16" dur="500" fill="hold"/>
                                        <p:tgtEl>
                                          <p:spTgt spid="40963"/>
                                        </p:tgtEl>
                                        <p:attrNameLst>
                                          <p:attrName>ppt_x</p:attrName>
                                        </p:attrNameLst>
                                      </p:cBhvr>
                                      <p:tavLst>
                                        <p:tav tm="0">
                                          <p:val>
                                            <p:strVal val="#ppt_x-.2"/>
                                          </p:val>
                                        </p:tav>
                                        <p:tav tm="100000">
                                          <p:val>
                                            <p:strVal val="#ppt_x"/>
                                          </p:val>
                                        </p:tav>
                                      </p:tavLst>
                                    </p:anim>
                                    <p:anim calcmode="lin" valueType="num">
                                      <p:cBhvr>
                                        <p:cTn id="17" dur="500" fill="hold"/>
                                        <p:tgtEl>
                                          <p:spTgt spid="40963"/>
                                        </p:tgtEl>
                                        <p:attrNameLst>
                                          <p:attrName>ppt_y</p:attrName>
                                        </p:attrNameLst>
                                      </p:cBhvr>
                                      <p:tavLst>
                                        <p:tav tm="0">
                                          <p:val>
                                            <p:strVal val="#ppt_y"/>
                                          </p:val>
                                        </p:tav>
                                        <p:tav tm="100000">
                                          <p:val>
                                            <p:strVal val="#ppt_y"/>
                                          </p:val>
                                        </p:tav>
                                      </p:tavLst>
                                    </p:anim>
                                    <p:animEffect transition="in" filter="fade">
                                      <p:cBhvr>
                                        <p:cTn id="18"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2" bldLvl="0"/>
      <p:bldP spid="40963" grpId="3" bldLvl="0" animBg="1"/>
      <p:bldP spid="40964" grpId="1" bldLvl="0"/>
      <p:bldP spid="40964" grpId="2" bldLvl="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004888"/>
            <a:ext cx="8983662"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36867"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全部文献</a:t>
            </a:r>
          </a:p>
        </p:txBody>
      </p:sp>
      <p:sp>
        <p:nvSpPr>
          <p:cNvPr id="36868"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文本框 6"/>
          <p:cNvSpPr txBox="1">
            <a:spLocks noChangeArrowheads="1"/>
          </p:cNvSpPr>
          <p:nvPr/>
        </p:nvSpPr>
        <p:spPr bwMode="auto">
          <a:xfrm>
            <a:off x="44450" y="958850"/>
            <a:ext cx="42052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19900" b="1">
                <a:solidFill>
                  <a:srgbClr val="83B40D"/>
                </a:solidFill>
                <a:latin typeface="Arial Black" pitchFamily="34" charset="0"/>
                <a:ea typeface="微软雅黑" pitchFamily="34" charset="-122"/>
              </a:rPr>
              <a:t>01</a:t>
            </a:r>
            <a:endParaRPr lang="zh-CN" altLang="en-US" sz="19900" b="1">
              <a:solidFill>
                <a:srgbClr val="83B40D"/>
              </a:solidFill>
              <a:latin typeface="Arial Black" pitchFamily="34" charset="0"/>
              <a:ea typeface="微软雅黑" pitchFamily="34" charset="-122"/>
            </a:endParaRPr>
          </a:p>
        </p:txBody>
      </p:sp>
      <p:sp>
        <p:nvSpPr>
          <p:cNvPr id="9218" name="文本框 7"/>
          <p:cNvSpPr txBox="1">
            <a:spLocks noChangeArrowheads="1"/>
          </p:cNvSpPr>
          <p:nvPr/>
        </p:nvSpPr>
        <p:spPr bwMode="auto">
          <a:xfrm>
            <a:off x="0" y="2212975"/>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3600" b="1">
                <a:solidFill>
                  <a:srgbClr val="83B40D"/>
                </a:solidFill>
                <a:latin typeface="Times New Roman" pitchFamily="18" charset="0"/>
                <a:cs typeface="Times New Roman" pitchFamily="18" charset="0"/>
              </a:rPr>
              <a:t>      PART ONE</a:t>
            </a:r>
            <a:endParaRPr lang="zh-CN" altLang="en-US" sz="3600" b="1">
              <a:solidFill>
                <a:srgbClr val="83B40D"/>
              </a:solidFill>
              <a:latin typeface="Times New Roman" pitchFamily="18" charset="0"/>
              <a:cs typeface="Times New Roman" pitchFamily="18" charset="0"/>
            </a:endParaRPr>
          </a:p>
        </p:txBody>
      </p:sp>
      <p:sp>
        <p:nvSpPr>
          <p:cNvPr id="9219" name="文本框 8"/>
          <p:cNvSpPr txBox="1">
            <a:spLocks noChangeArrowheads="1"/>
          </p:cNvSpPr>
          <p:nvPr/>
        </p:nvSpPr>
        <p:spPr bwMode="auto">
          <a:xfrm>
            <a:off x="3916363" y="1817688"/>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90000"/>
              </a:lnSpc>
            </a:pPr>
            <a:r>
              <a:rPr lang="zh-CN" altLang="en-US" sz="3900">
                <a:solidFill>
                  <a:srgbClr val="83B40D"/>
                </a:solidFill>
                <a:latin typeface="微软雅黑" pitchFamily="34" charset="-122"/>
                <a:ea typeface="微软雅黑" pitchFamily="34" charset="-122"/>
              </a:rPr>
              <a:t>认识CNKI</a:t>
            </a:r>
          </a:p>
        </p:txBody>
      </p:sp>
      <p:sp>
        <p:nvSpPr>
          <p:cNvPr id="9220" name="文本框 9"/>
          <p:cNvSpPr txBox="1">
            <a:spLocks noChangeArrowheads="1"/>
          </p:cNvSpPr>
          <p:nvPr/>
        </p:nvSpPr>
        <p:spPr bwMode="auto">
          <a:xfrm>
            <a:off x="3887788" y="2613025"/>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da-DK" altLang="en-US" sz="1600">
                <a:solidFill>
                  <a:srgbClr val="7F7F7F"/>
                </a:solidFill>
                <a:latin typeface="幼圆" pitchFamily="49" charset="-122"/>
                <a:ea typeface="幼圆" pitchFamily="49" charset="-122"/>
              </a:rPr>
              <a:t>  </a:t>
            </a:r>
          </a:p>
        </p:txBody>
      </p:sp>
      <p:cxnSp>
        <p:nvCxnSpPr>
          <p:cNvPr id="9221" name="直接连接符 10"/>
          <p:cNvCxnSpPr>
            <a:cxnSpLocks noChangeShapeType="1"/>
          </p:cNvCxnSpPr>
          <p:nvPr/>
        </p:nvCxnSpPr>
        <p:spPr bwMode="auto">
          <a:xfrm>
            <a:off x="3970338" y="2536825"/>
            <a:ext cx="460851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2325"/>
            <a:ext cx="91313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p:nvPr/>
        </p:nvSpPr>
        <p:spPr>
          <a:xfrm>
            <a:off x="7110413" y="736600"/>
            <a:ext cx="2020887" cy="4406900"/>
          </a:xfrm>
          <a:prstGeom prst="rect">
            <a:avLst/>
          </a:prstGeom>
          <a:solidFill>
            <a:srgbClr val="94D3D9">
              <a:alpha val="82999"/>
            </a:srgbClr>
          </a:solidFill>
          <a:ln w="9525" cap="flat" cmpd="sng">
            <a:solidFill>
              <a:srgbClr val="CCECFF"/>
            </a:solidFill>
            <a:prstDash val="solid"/>
            <a:miter/>
            <a:headEnd type="none" w="med" len="med"/>
            <a:tailEnd type="none" w="med" len="med"/>
          </a:ln>
        </p:spPr>
        <p:txBody>
          <a:bodyPr anchor="ctr"/>
          <a:lstStyle/>
          <a:p>
            <a:endParaRPr lang="zh-CN" altLang="en-US" sz="1350" noProof="1">
              <a:solidFill>
                <a:srgbClr val="2EA5B1"/>
              </a:solidFill>
            </a:endParaRPr>
          </a:p>
        </p:txBody>
      </p:sp>
      <p:sp>
        <p:nvSpPr>
          <p:cNvPr id="43012" name="Text Box 4"/>
          <p:cNvSpPr txBox="1">
            <a:spLocks noChangeArrowheads="1"/>
          </p:cNvSpPr>
          <p:nvPr/>
        </p:nvSpPr>
        <p:spPr bwMode="auto">
          <a:xfrm>
            <a:off x="7110413" y="822325"/>
            <a:ext cx="2020887"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a:solidFill>
                  <a:schemeClr val="folHlink"/>
                </a:solidFill>
                <a:latin typeface="微软雅黑" pitchFamily="34" charset="-122"/>
                <a:ea typeface="微软雅黑" pitchFamily="34" charset="-122"/>
              </a:rPr>
              <a:t>   </a:t>
            </a:r>
            <a:r>
              <a:rPr lang="zh-CN" altLang="en-US">
                <a:latin typeface="微软雅黑" pitchFamily="34" charset="-122"/>
                <a:ea typeface="微软雅黑" pitchFamily="34" charset="-122"/>
              </a:rPr>
              <a:t>从发文量趋势中可看出，在</a:t>
            </a:r>
            <a:r>
              <a:rPr lang="zh-CN" altLang="en-US">
                <a:solidFill>
                  <a:srgbClr val="009900"/>
                </a:solidFill>
                <a:latin typeface="微软雅黑" pitchFamily="34" charset="-122"/>
                <a:ea typeface="微软雅黑" pitchFamily="34" charset="-122"/>
              </a:rPr>
              <a:t>2000年前发文量较少</a:t>
            </a:r>
            <a:r>
              <a:rPr lang="zh-CN" altLang="en-US">
                <a:latin typeface="微软雅黑" pitchFamily="34" charset="-122"/>
                <a:ea typeface="微软雅黑" pitchFamily="34" charset="-122"/>
              </a:rPr>
              <a:t>，发展缓慢，在</a:t>
            </a:r>
            <a:r>
              <a:rPr lang="zh-CN" altLang="en-US">
                <a:solidFill>
                  <a:srgbClr val="009900"/>
                </a:solidFill>
                <a:latin typeface="微软雅黑" pitchFamily="34" charset="-122"/>
                <a:ea typeface="微软雅黑" pitchFamily="34" charset="-122"/>
              </a:rPr>
              <a:t>2000-201</a:t>
            </a:r>
            <a:r>
              <a:rPr lang="en-US" altLang="zh-CN">
                <a:solidFill>
                  <a:srgbClr val="009900"/>
                </a:solidFill>
                <a:latin typeface="微软雅黑" pitchFamily="34" charset="-122"/>
                <a:ea typeface="微软雅黑" pitchFamily="34" charset="-122"/>
              </a:rPr>
              <a:t>5</a:t>
            </a:r>
            <a:r>
              <a:rPr lang="zh-CN" altLang="en-US">
                <a:solidFill>
                  <a:srgbClr val="009900"/>
                </a:solidFill>
                <a:latin typeface="微软雅黑" pitchFamily="34" charset="-122"/>
                <a:ea typeface="微软雅黑" pitchFamily="34" charset="-122"/>
              </a:rPr>
              <a:t>年间，发文量突增，</a:t>
            </a:r>
            <a:r>
              <a:rPr lang="zh-CN" altLang="en-US">
                <a:latin typeface="微软雅黑" pitchFamily="34" charset="-122"/>
                <a:ea typeface="微软雅黑" pitchFamily="34" charset="-122"/>
              </a:rPr>
              <a:t>在</a:t>
            </a:r>
            <a:r>
              <a:rPr lang="zh-CN" altLang="en-US">
                <a:solidFill>
                  <a:srgbClr val="009900"/>
                </a:solidFill>
                <a:latin typeface="微软雅黑" pitchFamily="34" charset="-122"/>
                <a:ea typeface="微软雅黑" pitchFamily="34" charset="-122"/>
              </a:rPr>
              <a:t>2011年后发文量更为突出，</a:t>
            </a:r>
            <a:r>
              <a:rPr lang="zh-CN" altLang="en-US">
                <a:latin typeface="微软雅黑" pitchFamily="34" charset="-122"/>
                <a:ea typeface="微软雅黑" pitchFamily="34" charset="-122"/>
              </a:rPr>
              <a:t>仅</a:t>
            </a:r>
            <a:r>
              <a:rPr lang="en-US" altLang="zh-CN">
                <a:latin typeface="微软雅黑" pitchFamily="34" charset="-122"/>
                <a:ea typeface="微软雅黑" pitchFamily="34" charset="-122"/>
              </a:rPr>
              <a:t>2015</a:t>
            </a:r>
            <a:r>
              <a:rPr lang="zh-CN" altLang="en-US">
                <a:latin typeface="微软雅黑" pitchFamily="34" charset="-122"/>
                <a:ea typeface="微软雅黑" pitchFamily="34" charset="-122"/>
              </a:rPr>
              <a:t>年一年间就为1</a:t>
            </a:r>
            <a:r>
              <a:rPr lang="en-US" altLang="zh-CN">
                <a:latin typeface="微软雅黑" pitchFamily="34" charset="-122"/>
                <a:ea typeface="微软雅黑" pitchFamily="34" charset="-122"/>
              </a:rPr>
              <a:t>62858</a:t>
            </a:r>
            <a:r>
              <a:rPr lang="zh-CN" altLang="en-US">
                <a:latin typeface="微软雅黑" pitchFamily="34" charset="-122"/>
                <a:ea typeface="微软雅黑" pitchFamily="34" charset="-122"/>
              </a:rPr>
              <a:t>篇，预测，</a:t>
            </a:r>
            <a:r>
              <a:rPr lang="en-US" altLang="zh-CN">
                <a:solidFill>
                  <a:srgbClr val="009900"/>
                </a:solidFill>
                <a:latin typeface="微软雅黑" pitchFamily="34" charset="-122"/>
                <a:ea typeface="微软雅黑" pitchFamily="34" charset="-122"/>
              </a:rPr>
              <a:t>2017</a:t>
            </a:r>
            <a:r>
              <a:rPr lang="zh-CN" altLang="en-US">
                <a:solidFill>
                  <a:srgbClr val="009900"/>
                </a:solidFill>
                <a:latin typeface="微软雅黑" pitchFamily="34" charset="-122"/>
                <a:ea typeface="微软雅黑" pitchFamily="34" charset="-122"/>
              </a:rPr>
              <a:t>年可达</a:t>
            </a:r>
            <a:r>
              <a:rPr lang="en-US" altLang="zh-CN">
                <a:solidFill>
                  <a:srgbClr val="009900"/>
                </a:solidFill>
                <a:latin typeface="微软雅黑" pitchFamily="34" charset="-122"/>
                <a:ea typeface="微软雅黑" pitchFamily="34" charset="-122"/>
              </a:rPr>
              <a:t>172371</a:t>
            </a:r>
            <a:r>
              <a:rPr lang="zh-CN" altLang="en-US">
                <a:solidFill>
                  <a:srgbClr val="009900"/>
                </a:solidFill>
                <a:latin typeface="微软雅黑" pitchFamily="34" charset="-122"/>
                <a:ea typeface="微软雅黑" pitchFamily="34" charset="-122"/>
              </a:rPr>
              <a:t>篇</a:t>
            </a:r>
            <a:r>
              <a:rPr lang="zh-CN" altLang="en-US">
                <a:latin typeface="微软雅黑" pitchFamily="34" charset="-122"/>
                <a:ea typeface="微软雅黑" pitchFamily="34" charset="-122"/>
              </a:rPr>
              <a:t>，可见数据挖掘近年来的</a:t>
            </a:r>
            <a:r>
              <a:rPr lang="zh-CN" altLang="en-US">
                <a:solidFill>
                  <a:srgbClr val="009900"/>
                </a:solidFill>
                <a:latin typeface="微软雅黑" pitchFamily="34" charset="-122"/>
                <a:ea typeface="微软雅黑" pitchFamily="34" charset="-122"/>
              </a:rPr>
              <a:t>火热</a:t>
            </a:r>
            <a:r>
              <a:rPr lang="zh-CN" altLang="en-US">
                <a:latin typeface="微软雅黑" pitchFamily="34" charset="-122"/>
                <a:ea typeface="微软雅黑" pitchFamily="34" charset="-122"/>
              </a:rPr>
              <a:t>程度</a:t>
            </a:r>
          </a:p>
        </p:txBody>
      </p:sp>
      <p:sp>
        <p:nvSpPr>
          <p:cNvPr id="37892"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37893"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全部文献</a:t>
            </a:r>
          </a:p>
        </p:txBody>
      </p:sp>
      <p:sp>
        <p:nvSpPr>
          <p:cNvPr id="37894"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00000 0.000000 L -0.235407 -0.002222 " pathEditMode="relative" rAng="0" ptsTypes="">
                                      <p:cBhvr>
                                        <p:cTn id="6" dur="2000" fill="hold"/>
                                        <p:tgtEl>
                                          <p:spTgt spid="43010"/>
                                        </p:tgtEl>
                                        <p:attrNameLst>
                                          <p:attrName>ppt_x,ppt_y</p:attrName>
                                        </p:attrNameLst>
                                      </p:cBhvr>
                                      <p:rCtr x="-10700" y="0"/>
                                    </p:animMotion>
                                  </p:childTnLst>
                                </p:cTn>
                              </p:par>
                              <p:par>
                                <p:cTn id="7" presetID="2" presetClass="entr" presetSubtype="2" fill="hold" grpId="0" nodeType="withEffect">
                                  <p:stCondLst>
                                    <p:cond delay="0"/>
                                  </p:stCondLst>
                                  <p:childTnLst>
                                    <p:set>
                                      <p:cBhvr>
                                        <p:cTn id="8" dur="1" fill="hold">
                                          <p:stCondLst>
                                            <p:cond delay="0"/>
                                          </p:stCondLst>
                                        </p:cTn>
                                        <p:tgtEl>
                                          <p:spTgt spid="43011"/>
                                        </p:tgtEl>
                                        <p:attrNameLst>
                                          <p:attrName>style.visibility</p:attrName>
                                        </p:attrNameLst>
                                      </p:cBhvr>
                                      <p:to>
                                        <p:strVal val="visible"/>
                                      </p:to>
                                    </p:set>
                                    <p:anim calcmode="lin" valueType="num">
                                      <p:cBhvr>
                                        <p:cTn id="9" dur="2000" fill="hold"/>
                                        <p:tgtEl>
                                          <p:spTgt spid="43011"/>
                                        </p:tgtEl>
                                        <p:attrNameLst>
                                          <p:attrName>ppt_x</p:attrName>
                                        </p:attrNameLst>
                                      </p:cBhvr>
                                      <p:tavLst>
                                        <p:tav tm="0">
                                          <p:val>
                                            <p:strVal val="1+#ppt_w/2"/>
                                          </p:val>
                                        </p:tav>
                                        <p:tav tm="100000">
                                          <p:val>
                                            <p:strVal val="#ppt_x"/>
                                          </p:val>
                                        </p:tav>
                                      </p:tavLst>
                                    </p:anim>
                                    <p:anim calcmode="lin" valueType="num">
                                      <p:cBhvr>
                                        <p:cTn id="10" dur="2000" fill="hold"/>
                                        <p:tgtEl>
                                          <p:spTgt spid="43011"/>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iterate type="lt">
                                    <p:tmPct val="10000"/>
                                  </p:iterate>
                                  <p:childTnLst>
                                    <p:set>
                                      <p:cBhvr>
                                        <p:cTn id="14" dur="1" fill="hold">
                                          <p:stCondLst>
                                            <p:cond delay="0"/>
                                          </p:stCondLst>
                                        </p:cTn>
                                        <p:tgtEl>
                                          <p:spTgt spid="43012">
                                            <p:txEl>
                                              <p:pRg st="0" end="0"/>
                                            </p:txEl>
                                          </p:spTgt>
                                        </p:tgtEl>
                                        <p:attrNameLst>
                                          <p:attrName>style.visibility</p:attrName>
                                        </p:attrNameLst>
                                      </p:cBhvr>
                                      <p:to>
                                        <p:strVal val="visible"/>
                                      </p:to>
                                    </p:set>
                                    <p:animEffect transition="in" filter="wipe(left)">
                                      <p:cBhvr>
                                        <p:cTn id="15" dur="500"/>
                                        <p:tgtEl>
                                          <p:spTgt spid="43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641475"/>
            <a:ext cx="848518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50813"/>
            <a:ext cx="84423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0"/>
            <a:ext cx="84994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strips(upLeft)">
                                      <p:cBhvr>
                                        <p:cTn id="7" dur="500"/>
                                        <p:tgtEl>
                                          <p:spTgt spid="44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 calcmode="lin" valueType="num">
                                      <p:cBhvr>
                                        <p:cTn id="12" dur="500" fill="hold"/>
                                        <p:tgtEl>
                                          <p:spTgt spid="44036"/>
                                        </p:tgtEl>
                                        <p:attrNameLst>
                                          <p:attrName>ppt_x</p:attrName>
                                        </p:attrNameLst>
                                      </p:cBhvr>
                                      <p:tavLst>
                                        <p:tav tm="0">
                                          <p:val>
                                            <p:strVal val="#ppt_x"/>
                                          </p:val>
                                        </p:tav>
                                        <p:tav tm="100000">
                                          <p:val>
                                            <p:strVal val="#ppt_x"/>
                                          </p:val>
                                        </p:tav>
                                      </p:tavLst>
                                    </p:anim>
                                    <p:anim calcmode="lin" valueType="num">
                                      <p:cBhvr>
                                        <p:cTn id="13" dur="500" fill="hold"/>
                                        <p:tgtEl>
                                          <p:spTgt spid="440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909763"/>
            <a:ext cx="86709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04888"/>
            <a:ext cx="8583613"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017588"/>
            <a:ext cx="3446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39941"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全部文献</a:t>
            </a:r>
          </a:p>
        </p:txBody>
      </p:sp>
      <p:sp>
        <p:nvSpPr>
          <p:cNvPr id="39942" name="文本框 8"/>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ppt_x</p:attrName>
                                        </p:attrNameLst>
                                      </p:cBhvr>
                                      <p:tavLst>
                                        <p:tav tm="0">
                                          <p:val>
                                            <p:strVal val="#ppt_x"/>
                                          </p:val>
                                        </p:tav>
                                        <p:tav tm="100000">
                                          <p:val>
                                            <p:strVal val="#ppt_x"/>
                                          </p:val>
                                        </p:tav>
                                      </p:tavLst>
                                    </p:anim>
                                    <p:anim calcmode="lin" valueType="num">
                                      <p:cBhvr>
                                        <p:cTn id="8"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60"/>
                                        </p:tgtEl>
                                        <p:attrNameLst>
                                          <p:attrName>style.visibility</p:attrName>
                                        </p:attrNameLst>
                                      </p:cBhvr>
                                      <p:to>
                                        <p:strVal val="visible"/>
                                      </p:to>
                                    </p:set>
                                    <p:anim calcmode="lin" valueType="num">
                                      <p:cBhvr>
                                        <p:cTn id="13" dur="500" fill="hold"/>
                                        <p:tgtEl>
                                          <p:spTgt spid="45060"/>
                                        </p:tgtEl>
                                        <p:attrNameLst>
                                          <p:attrName>ppt_x</p:attrName>
                                        </p:attrNameLst>
                                      </p:cBhvr>
                                      <p:tavLst>
                                        <p:tav tm="0">
                                          <p:val>
                                            <p:strVal val="#ppt_x"/>
                                          </p:val>
                                        </p:tav>
                                        <p:tav tm="100000">
                                          <p:val>
                                            <p:strVal val="#ppt_x"/>
                                          </p:val>
                                        </p:tav>
                                      </p:tavLst>
                                    </p:anim>
                                    <p:anim calcmode="lin" valueType="num">
                                      <p:cBhvr>
                                        <p:cTn id="14"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7763"/>
            <a:ext cx="88455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147763"/>
            <a:ext cx="88423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1147763"/>
            <a:ext cx="8866187"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13" y="1147763"/>
            <a:ext cx="8786812"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0966"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全部文献</a:t>
            </a:r>
          </a:p>
        </p:txBody>
      </p:sp>
      <p:sp>
        <p:nvSpPr>
          <p:cNvPr id="40967"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16" fill="hold" nodeType="clickEffect">
                                  <p:stCondLst>
                                    <p:cond delay="0"/>
                                  </p:stCondLst>
                                  <p:childTnLst>
                                    <p:anim calcmode="lin" valueType="num">
                                      <p:cBhvr>
                                        <p:cTn id="6" dur="500"/>
                                        <p:tgtEl>
                                          <p:spTgt spid="46085"/>
                                        </p:tgtEl>
                                        <p:attrNameLst>
                                          <p:attrName>ppt_w</p:attrName>
                                        </p:attrNameLst>
                                      </p:cBhvr>
                                      <p:tavLst>
                                        <p:tav tm="0">
                                          <p:val>
                                            <p:strVal val="ppt_w"/>
                                          </p:val>
                                        </p:tav>
                                        <p:tav tm="100000">
                                          <p:val>
                                            <p:fltVal val="0"/>
                                          </p:val>
                                        </p:tav>
                                      </p:tavLst>
                                    </p:anim>
                                    <p:anim calcmode="lin" valueType="num">
                                      <p:cBhvr>
                                        <p:cTn id="7" dur="500"/>
                                        <p:tgtEl>
                                          <p:spTgt spid="46085"/>
                                        </p:tgtEl>
                                        <p:attrNameLst>
                                          <p:attrName>ppt_h</p:attrName>
                                        </p:attrNameLst>
                                      </p:cBhvr>
                                      <p:tavLst>
                                        <p:tav tm="0">
                                          <p:val>
                                            <p:strVal val="ppt_h"/>
                                          </p:val>
                                        </p:tav>
                                        <p:tav tm="100000">
                                          <p:val>
                                            <p:fltVal val="0"/>
                                          </p:val>
                                        </p:tav>
                                      </p:tavLst>
                                    </p:anim>
                                    <p:animEffect transition="out" filter="fade">
                                      <p:cBhvr>
                                        <p:cTn id="8" dur="500"/>
                                        <p:tgtEl>
                                          <p:spTgt spid="46085"/>
                                        </p:tgtEl>
                                      </p:cBhvr>
                                    </p:animEffect>
                                    <p:set>
                                      <p:cBhvr>
                                        <p:cTn id="9" dur="1" fill="hold">
                                          <p:stCondLst>
                                            <p:cond delay="499"/>
                                          </p:stCondLst>
                                        </p:cTn>
                                        <p:tgtEl>
                                          <p:spTgt spid="4608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6082"/>
                                        </p:tgtEl>
                                        <p:attrNameLst>
                                          <p:attrName>style.visibility</p:attrName>
                                        </p:attrNameLst>
                                      </p:cBhvr>
                                      <p:to>
                                        <p:strVal val="visible"/>
                                      </p:to>
                                    </p:set>
                                    <p:anim calcmode="lin" valueType="num">
                                      <p:cBhvr>
                                        <p:cTn id="14" dur="500" fill="hold"/>
                                        <p:tgtEl>
                                          <p:spTgt spid="46082"/>
                                        </p:tgtEl>
                                        <p:attrNameLst>
                                          <p:attrName>ppt_w</p:attrName>
                                        </p:attrNameLst>
                                      </p:cBhvr>
                                      <p:tavLst>
                                        <p:tav tm="0">
                                          <p:val>
                                            <p:fltVal val="0"/>
                                          </p:val>
                                        </p:tav>
                                        <p:tav tm="100000">
                                          <p:val>
                                            <p:strVal val="#ppt_w"/>
                                          </p:val>
                                        </p:tav>
                                      </p:tavLst>
                                    </p:anim>
                                    <p:anim calcmode="lin" valueType="num">
                                      <p:cBhvr>
                                        <p:cTn id="15" dur="500" fill="hold"/>
                                        <p:tgtEl>
                                          <p:spTgt spid="46082"/>
                                        </p:tgtEl>
                                        <p:attrNameLst>
                                          <p:attrName>ppt_h</p:attrName>
                                        </p:attrNameLst>
                                      </p:cBhvr>
                                      <p:tavLst>
                                        <p:tav tm="0">
                                          <p:val>
                                            <p:fltVal val="0"/>
                                          </p:val>
                                        </p:tav>
                                        <p:tav tm="100000">
                                          <p:val>
                                            <p:strVal val="#ppt_h"/>
                                          </p:val>
                                        </p:tav>
                                      </p:tavLst>
                                    </p:anim>
                                    <p:animEffect transition="in" filter="fade">
                                      <p:cBhvr>
                                        <p:cTn id="16" dur="500"/>
                                        <p:tgtEl>
                                          <p:spTgt spid="4608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16" fill="hold" nodeType="clickEffect">
                                  <p:stCondLst>
                                    <p:cond delay="0"/>
                                  </p:stCondLst>
                                  <p:childTnLst>
                                    <p:anim calcmode="lin" valueType="num">
                                      <p:cBhvr>
                                        <p:cTn id="20" dur="500"/>
                                        <p:tgtEl>
                                          <p:spTgt spid="46082"/>
                                        </p:tgtEl>
                                        <p:attrNameLst>
                                          <p:attrName>ppt_w</p:attrName>
                                        </p:attrNameLst>
                                      </p:cBhvr>
                                      <p:tavLst>
                                        <p:tav tm="0">
                                          <p:val>
                                            <p:strVal val="ppt_w"/>
                                          </p:val>
                                        </p:tav>
                                        <p:tav tm="100000">
                                          <p:val>
                                            <p:fltVal val="0"/>
                                          </p:val>
                                        </p:tav>
                                      </p:tavLst>
                                    </p:anim>
                                    <p:anim calcmode="lin" valueType="num">
                                      <p:cBhvr>
                                        <p:cTn id="21" dur="500"/>
                                        <p:tgtEl>
                                          <p:spTgt spid="46082"/>
                                        </p:tgtEl>
                                        <p:attrNameLst>
                                          <p:attrName>ppt_h</p:attrName>
                                        </p:attrNameLst>
                                      </p:cBhvr>
                                      <p:tavLst>
                                        <p:tav tm="0">
                                          <p:val>
                                            <p:strVal val="ppt_h"/>
                                          </p:val>
                                        </p:tav>
                                        <p:tav tm="100000">
                                          <p:val>
                                            <p:fltVal val="0"/>
                                          </p:val>
                                        </p:tav>
                                      </p:tavLst>
                                    </p:anim>
                                    <p:animEffect transition="out" filter="fade">
                                      <p:cBhvr>
                                        <p:cTn id="22" dur="500"/>
                                        <p:tgtEl>
                                          <p:spTgt spid="46082"/>
                                        </p:tgtEl>
                                      </p:cBhvr>
                                    </p:animEffect>
                                    <p:set>
                                      <p:cBhvr>
                                        <p:cTn id="23" dur="1" fill="hold">
                                          <p:stCondLst>
                                            <p:cond delay="499"/>
                                          </p:stCondLst>
                                        </p:cTn>
                                        <p:tgtEl>
                                          <p:spTgt spid="46082"/>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46083"/>
                                        </p:tgtEl>
                                        <p:attrNameLst>
                                          <p:attrName>style.visibility</p:attrName>
                                        </p:attrNameLst>
                                      </p:cBhvr>
                                      <p:to>
                                        <p:strVal val="visible"/>
                                      </p:to>
                                    </p:set>
                                    <p:anim calcmode="lin" valueType="num">
                                      <p:cBhvr>
                                        <p:cTn id="28" dur="500" fill="hold"/>
                                        <p:tgtEl>
                                          <p:spTgt spid="46083"/>
                                        </p:tgtEl>
                                        <p:attrNameLst>
                                          <p:attrName>ppt_w</p:attrName>
                                        </p:attrNameLst>
                                      </p:cBhvr>
                                      <p:tavLst>
                                        <p:tav tm="0">
                                          <p:val>
                                            <p:fltVal val="0"/>
                                          </p:val>
                                        </p:tav>
                                        <p:tav tm="100000">
                                          <p:val>
                                            <p:strVal val="#ppt_w"/>
                                          </p:val>
                                        </p:tav>
                                      </p:tavLst>
                                    </p:anim>
                                    <p:anim calcmode="lin" valueType="num">
                                      <p:cBhvr>
                                        <p:cTn id="29" dur="500" fill="hold"/>
                                        <p:tgtEl>
                                          <p:spTgt spid="46083"/>
                                        </p:tgtEl>
                                        <p:attrNameLst>
                                          <p:attrName>ppt_h</p:attrName>
                                        </p:attrNameLst>
                                      </p:cBhvr>
                                      <p:tavLst>
                                        <p:tav tm="0">
                                          <p:val>
                                            <p:fltVal val="0"/>
                                          </p:val>
                                        </p:tav>
                                        <p:tav tm="100000">
                                          <p:val>
                                            <p:strVal val="#ppt_h"/>
                                          </p:val>
                                        </p:tav>
                                      </p:tavLst>
                                    </p:anim>
                                    <p:animEffect transition="in" filter="fade">
                                      <p:cBhvr>
                                        <p:cTn id="30" dur="500"/>
                                        <p:tgtEl>
                                          <p:spTgt spid="460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xit" presetSubtype="16" fill="hold" nodeType="clickEffect">
                                  <p:stCondLst>
                                    <p:cond delay="0"/>
                                  </p:stCondLst>
                                  <p:childTnLst>
                                    <p:anim calcmode="lin" valueType="num">
                                      <p:cBhvr>
                                        <p:cTn id="34" dur="500"/>
                                        <p:tgtEl>
                                          <p:spTgt spid="46083"/>
                                        </p:tgtEl>
                                        <p:attrNameLst>
                                          <p:attrName>ppt_w</p:attrName>
                                        </p:attrNameLst>
                                      </p:cBhvr>
                                      <p:tavLst>
                                        <p:tav tm="0">
                                          <p:val>
                                            <p:strVal val="ppt_w"/>
                                          </p:val>
                                        </p:tav>
                                        <p:tav tm="100000">
                                          <p:val>
                                            <p:fltVal val="0"/>
                                          </p:val>
                                        </p:tav>
                                      </p:tavLst>
                                    </p:anim>
                                    <p:anim calcmode="lin" valueType="num">
                                      <p:cBhvr>
                                        <p:cTn id="35" dur="500"/>
                                        <p:tgtEl>
                                          <p:spTgt spid="46083"/>
                                        </p:tgtEl>
                                        <p:attrNameLst>
                                          <p:attrName>ppt_h</p:attrName>
                                        </p:attrNameLst>
                                      </p:cBhvr>
                                      <p:tavLst>
                                        <p:tav tm="0">
                                          <p:val>
                                            <p:strVal val="ppt_h"/>
                                          </p:val>
                                        </p:tav>
                                        <p:tav tm="100000">
                                          <p:val>
                                            <p:fltVal val="0"/>
                                          </p:val>
                                        </p:tav>
                                      </p:tavLst>
                                    </p:anim>
                                    <p:animEffect transition="out" filter="fade">
                                      <p:cBhvr>
                                        <p:cTn id="36" dur="500"/>
                                        <p:tgtEl>
                                          <p:spTgt spid="46083"/>
                                        </p:tgtEl>
                                      </p:cBhvr>
                                    </p:animEffect>
                                    <p:set>
                                      <p:cBhvr>
                                        <p:cTn id="37" dur="1" fill="hold">
                                          <p:stCondLst>
                                            <p:cond delay="499"/>
                                          </p:stCondLst>
                                        </p:cTn>
                                        <p:tgtEl>
                                          <p:spTgt spid="46083"/>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46084"/>
                                        </p:tgtEl>
                                        <p:attrNameLst>
                                          <p:attrName>style.visibility</p:attrName>
                                        </p:attrNameLst>
                                      </p:cBhvr>
                                      <p:to>
                                        <p:strVal val="visible"/>
                                      </p:to>
                                    </p:set>
                                    <p:anim calcmode="lin" valueType="num">
                                      <p:cBhvr>
                                        <p:cTn id="42" dur="500" fill="hold"/>
                                        <p:tgtEl>
                                          <p:spTgt spid="46084"/>
                                        </p:tgtEl>
                                        <p:attrNameLst>
                                          <p:attrName>ppt_w</p:attrName>
                                        </p:attrNameLst>
                                      </p:cBhvr>
                                      <p:tavLst>
                                        <p:tav tm="0">
                                          <p:val>
                                            <p:fltVal val="0"/>
                                          </p:val>
                                        </p:tav>
                                        <p:tav tm="100000">
                                          <p:val>
                                            <p:strVal val="#ppt_w"/>
                                          </p:val>
                                        </p:tav>
                                      </p:tavLst>
                                    </p:anim>
                                    <p:anim calcmode="lin" valueType="num">
                                      <p:cBhvr>
                                        <p:cTn id="43" dur="500" fill="hold"/>
                                        <p:tgtEl>
                                          <p:spTgt spid="46084"/>
                                        </p:tgtEl>
                                        <p:attrNameLst>
                                          <p:attrName>ppt_h</p:attrName>
                                        </p:attrNameLst>
                                      </p:cBhvr>
                                      <p:tavLst>
                                        <p:tav tm="0">
                                          <p:val>
                                            <p:fltVal val="0"/>
                                          </p:val>
                                        </p:tav>
                                        <p:tav tm="100000">
                                          <p:val>
                                            <p:strVal val="#ppt_h"/>
                                          </p:val>
                                        </p:tav>
                                      </p:tavLst>
                                    </p:anim>
                                    <p:animEffect transition="in" filter="fade">
                                      <p:cBhvr>
                                        <p:cTn id="44"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889000"/>
            <a:ext cx="9040812"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613" y="3259138"/>
            <a:ext cx="8985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矩形 8"/>
          <p:cNvSpPr/>
          <p:nvPr/>
        </p:nvSpPr>
        <p:spPr>
          <a:xfrm>
            <a:off x="6958013" y="4114800"/>
            <a:ext cx="2138362" cy="1028700"/>
          </a:xfrm>
          <a:prstGeom prst="rect">
            <a:avLst/>
          </a:prstGeom>
          <a:noFill/>
          <a:ln w="28575" cap="flat" cmpd="sng">
            <a:solidFill>
              <a:srgbClr val="FF6600"/>
            </a:solidFill>
            <a:prstDash val="solid"/>
            <a:miter/>
            <a:headEnd type="none" w="med" len="med"/>
            <a:tailEnd type="none" w="med" len="med"/>
          </a:ln>
        </p:spPr>
        <p:txBody>
          <a:bodyPr lIns="67609" tIns="35233" rIns="67609" bIns="35233" anchor="ctr"/>
          <a:lstStyle/>
          <a:p>
            <a:pPr algn="ctr"/>
            <a:endParaRPr lang="zh-CN" altLang="en-US" sz="1350" noProof="1">
              <a:solidFill>
                <a:srgbClr val="FFFFFF"/>
              </a:solidFill>
              <a:latin typeface="Franklin Gothic Book" panose="020B0503020102020204" charset="0"/>
              <a:ea typeface="黑体" panose="02010609060101010101" pitchFamily="1" charset="-122"/>
            </a:endParaRPr>
          </a:p>
        </p:txBody>
      </p:sp>
      <p:sp>
        <p:nvSpPr>
          <p:cNvPr id="47109" name="矩形 8"/>
          <p:cNvSpPr/>
          <p:nvPr/>
        </p:nvSpPr>
        <p:spPr>
          <a:xfrm>
            <a:off x="2647950" y="3606800"/>
            <a:ext cx="900113" cy="188913"/>
          </a:xfrm>
          <a:prstGeom prst="rect">
            <a:avLst/>
          </a:prstGeom>
          <a:noFill/>
          <a:ln w="25400" cap="flat" cmpd="sng">
            <a:solidFill>
              <a:srgbClr val="FF6600"/>
            </a:solidFill>
            <a:prstDash val="solid"/>
            <a:miter/>
            <a:headEnd type="none" w="med" len="med"/>
            <a:tailEnd type="none" w="med" len="med"/>
          </a:ln>
        </p:spPr>
        <p:txBody>
          <a:bodyPr lIns="67609" tIns="35233" rIns="67609" bIns="35233" anchor="ctr"/>
          <a:lstStyle/>
          <a:p>
            <a:pPr algn="ctr"/>
            <a:endParaRPr lang="zh-CN" altLang="en-US" sz="1350" noProof="1">
              <a:solidFill>
                <a:srgbClr val="FFFFFF"/>
              </a:solidFill>
              <a:latin typeface="Franklin Gothic Book" panose="020B0503020102020204" charset="0"/>
              <a:ea typeface="黑体" panose="02010609060101010101" pitchFamily="1" charset="-122"/>
            </a:endParaRPr>
          </a:p>
        </p:txBody>
      </p:sp>
      <p:sp>
        <p:nvSpPr>
          <p:cNvPr id="41989"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1990"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选取文献</a:t>
            </a:r>
          </a:p>
        </p:txBody>
      </p:sp>
      <p:sp>
        <p:nvSpPr>
          <p:cNvPr id="41991"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amond(in)">
                                      <p:cBhvr>
                                        <p:cTn id="7" dur="500"/>
                                        <p:tgtEl>
                                          <p:spTgt spid="47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wipe(up)">
                                      <p:cBhvr>
                                        <p:cTn id="12" dur="500"/>
                                        <p:tgtEl>
                                          <p:spTgt spid="47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7109"/>
                                        </p:tgtEl>
                                        <p:attrNameLst>
                                          <p:attrName>style.visibility</p:attrName>
                                        </p:attrNameLst>
                                      </p:cBhvr>
                                      <p:to>
                                        <p:strVal val="visible"/>
                                      </p:to>
                                    </p:set>
                                    <p:animEffect transition="in" filter="diamond(in)">
                                      <p:cBhvr>
                                        <p:cTn id="17" dur="500"/>
                                        <p:tgtEl>
                                          <p:spTgt spid="47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mph" presetSubtype="0" fill="hold" grpId="2" nodeType="clickEffect">
                                  <p:stCondLst>
                                    <p:cond delay="0"/>
                                  </p:stCondLst>
                                  <p:childTnLst>
                                    <p:animClr clrSpc="hsl" dir="cw">
                                      <p:cBhvr override="childStyle">
                                        <p:cTn id="21" dur="500" fill="hold"/>
                                        <p:tgtEl>
                                          <p:spTgt spid="47109"/>
                                        </p:tgtEl>
                                        <p:attrNameLst>
                                          <p:attrName>style.color</p:attrName>
                                        </p:attrNameLst>
                                      </p:cBhvr>
                                      <p:by>
                                        <p:hsl h="0" s="-12549" l="-25098"/>
                                      </p:by>
                                    </p:animClr>
                                    <p:animClr clrSpc="hsl" dir="cw">
                                      <p:cBhvr>
                                        <p:cTn id="22" dur="500" fill="hold"/>
                                        <p:tgtEl>
                                          <p:spTgt spid="47109"/>
                                        </p:tgtEl>
                                        <p:attrNameLst>
                                          <p:attrName>fillcolor</p:attrName>
                                        </p:attrNameLst>
                                      </p:cBhvr>
                                      <p:by>
                                        <p:hsl h="0" s="-12549" l="-25098"/>
                                      </p:by>
                                    </p:animClr>
                                    <p:animClr clrSpc="hsl" dir="cw">
                                      <p:cBhvr>
                                        <p:cTn id="23" dur="500" fill="hold"/>
                                        <p:tgtEl>
                                          <p:spTgt spid="47109"/>
                                        </p:tgtEl>
                                        <p:attrNameLst>
                                          <p:attrName>stroke.color</p:attrName>
                                        </p:attrNameLst>
                                      </p:cBhvr>
                                      <p:by>
                                        <p:hsl h="0" s="-12549" l="-25098"/>
                                      </p:by>
                                    </p:animClr>
                                    <p:set>
                                      <p:cBhvr>
                                        <p:cTn id="24" dur="500" fill="hold"/>
                                        <p:tgtEl>
                                          <p:spTgt spid="471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bldLvl="0" animBg="1"/>
      <p:bldP spid="47109" grpId="0" bldLvl="0" animBg="1"/>
      <p:bldP spid="47109" grpId="1" bldLvl="0"/>
      <p:bldP spid="47109" grpId="2"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1150938"/>
            <a:ext cx="7440613" cy="1143000"/>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48131" name="Text Box 3"/>
          <p:cNvSpPr txBox="1">
            <a:spLocks noChangeArrowheads="1"/>
          </p:cNvSpPr>
          <p:nvPr/>
        </p:nvSpPr>
        <p:spPr bwMode="auto">
          <a:xfrm>
            <a:off x="1643063" y="2711450"/>
            <a:ext cx="56229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100">
                <a:solidFill>
                  <a:schemeClr val="hlink"/>
                </a:solidFill>
                <a:ea typeface="微软雅黑" pitchFamily="34" charset="-122"/>
              </a:rPr>
              <a:t>从这些指标中我们得到了什么？</a:t>
            </a:r>
          </a:p>
        </p:txBody>
      </p:sp>
      <p:sp>
        <p:nvSpPr>
          <p:cNvPr id="48132" name="Text Box 4"/>
          <p:cNvSpPr txBox="1"/>
          <p:nvPr/>
        </p:nvSpPr>
        <p:spPr>
          <a:xfrm>
            <a:off x="1976438" y="3100388"/>
            <a:ext cx="5543550" cy="1017587"/>
          </a:xfrm>
          <a:prstGeom prst="rect">
            <a:avLst/>
          </a:prstGeom>
          <a:noFill/>
          <a:ln w="9525">
            <a:noFill/>
          </a:ln>
        </p:spPr>
        <p:txBody>
          <a:bodyPr>
            <a:spAutoFit/>
          </a:bodyPr>
          <a:lstStyle/>
          <a:p>
            <a:pPr>
              <a:lnSpc>
                <a:spcPct val="150000"/>
              </a:lnSpc>
            </a:pPr>
            <a:r>
              <a:rPr lang="zh-CN" altLang="en-US" sz="1350" noProof="1">
                <a:cs typeface="+mn-ea"/>
              </a:rPr>
              <a:t>    </a:t>
            </a:r>
            <a:r>
              <a:rPr lang="zh-CN" altLang="en-US" sz="1350" noProof="1">
                <a:solidFill>
                  <a:schemeClr val="folHlink"/>
                </a:solidFill>
                <a:ea typeface="微软雅黑" panose="020B0503020204020204" pitchFamily="2" charset="-122"/>
                <a:cs typeface="+mn-ea"/>
              </a:rPr>
              <a:t>总被引数、篇均被引数远远大于总参考数、篇均参考数，说明数据挖掘在图书馆中的应用越来越受到众多学者的认可，有越来越多的学者在这方面进行研究以及把相关的技术应用到图书馆中。</a:t>
            </a:r>
            <a:endParaRPr lang="zh-CN" altLang="en-US" sz="1350" noProof="1">
              <a:solidFill>
                <a:schemeClr val="folHlink"/>
              </a:solidFill>
              <a:ea typeface="微软雅黑" panose="020B0503020204020204" pitchFamily="2" charset="-122"/>
            </a:endParaRPr>
          </a:p>
        </p:txBody>
      </p:sp>
      <p:sp>
        <p:nvSpPr>
          <p:cNvPr id="48133" name="Text Box 5"/>
          <p:cNvSpPr txBox="1">
            <a:spLocks noChangeArrowheads="1"/>
          </p:cNvSpPr>
          <p:nvPr/>
        </p:nvSpPr>
        <p:spPr bwMode="auto">
          <a:xfrm>
            <a:off x="4394200" y="4197350"/>
            <a:ext cx="3703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chemeClr val="hlink"/>
                </a:solidFill>
                <a:ea typeface="微软雅黑" pitchFamily="34" charset="-122"/>
              </a:rPr>
              <a:t>数据挖掘具体到底应用在哪些方面呢？</a:t>
            </a:r>
          </a:p>
        </p:txBody>
      </p:sp>
      <p:pic>
        <p:nvPicPr>
          <p:cNvPr id="481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175" y="2717800"/>
            <a:ext cx="7440613" cy="2284413"/>
          </a:xfrm>
          <a:prstGeom prst="rect">
            <a:avLst/>
          </a:prstGeom>
          <a:noFill/>
          <a:ln w="12700">
            <a:solidFill>
              <a:srgbClr val="FF6600"/>
            </a:solidFill>
            <a:miter lim="800000"/>
            <a:headEnd/>
            <a:tailEnd/>
          </a:ln>
          <a:extLst>
            <a:ext uri="{909E8E84-426E-40DD-AFC4-6F175D3DCCD1}">
              <a14:hiddenFill xmlns:a14="http://schemas.microsoft.com/office/drawing/2010/main">
                <a:solidFill>
                  <a:srgbClr val="FFFFFF"/>
                </a:solidFill>
              </a14:hiddenFill>
            </a:ext>
          </a:extLst>
        </p:spPr>
      </p:pic>
      <p:grpSp>
        <p:nvGrpSpPr>
          <p:cNvPr id="43014" name="Group 7"/>
          <p:cNvGrpSpPr>
            <a:grpSpLocks/>
          </p:cNvGrpSpPr>
          <p:nvPr/>
        </p:nvGrpSpPr>
        <p:grpSpPr bwMode="auto">
          <a:xfrm>
            <a:off x="-179388" y="1019175"/>
            <a:ext cx="1490663" cy="3327400"/>
            <a:chOff x="0" y="0"/>
            <a:chExt cx="3168" cy="6991"/>
          </a:xfrm>
        </p:grpSpPr>
        <p:sp>
          <p:nvSpPr>
            <p:cNvPr id="48136" name="矩形 1"/>
            <p:cNvSpPr/>
            <p:nvPr/>
          </p:nvSpPr>
          <p:spPr>
            <a:xfrm>
              <a:off x="378"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algn="ctr"/>
              <a:r>
                <a:rPr lang="zh-CN" altLang="en-US" sz="1350" noProof="1">
                  <a:solidFill>
                    <a:srgbClr val="FFFFFF"/>
                  </a:solidFill>
                  <a:latin typeface="宋体" panose="02010600030101010101" pitchFamily="2" charset="-122"/>
                  <a:cs typeface="+mn-ea"/>
                  <a:sym typeface="宋体" panose="02010600030101010101" pitchFamily="2" charset="-122"/>
                </a:rPr>
                <a:t> </a:t>
              </a:r>
              <a:endParaRPr lang="zh-CN" altLang="en-US" sz="1350" noProof="1">
                <a:solidFill>
                  <a:srgbClr val="FFFFFF"/>
                </a:solidFill>
                <a:latin typeface="宋体" panose="02010600030101010101" pitchFamily="2" charset="-122"/>
                <a:sym typeface="宋体" panose="02010600030101010101" pitchFamily="2" charset="-122"/>
              </a:endParaRPr>
            </a:p>
          </p:txBody>
        </p:sp>
        <p:grpSp>
          <p:nvGrpSpPr>
            <p:cNvPr id="43016" name="组合 6"/>
            <p:cNvGrpSpPr>
              <a:grpSpLocks/>
            </p:cNvGrpSpPr>
            <p:nvPr/>
          </p:nvGrpSpPr>
          <p:grpSpPr bwMode="auto">
            <a:xfrm>
              <a:off x="0" y="531"/>
              <a:ext cx="3168" cy="6208"/>
              <a:chOff x="0" y="0"/>
              <a:chExt cx="2016224" cy="3941510"/>
            </a:xfrm>
          </p:grpSpPr>
          <p:sp>
            <p:nvSpPr>
              <p:cNvPr id="43017" name="TextBox 36">
                <a:hlinkClick r:id="rId5"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chemeClr val="hlink"/>
                    </a:solidFill>
                    <a:latin typeface="微软雅黑" pitchFamily="34" charset="-122"/>
                    <a:ea typeface="微软雅黑" pitchFamily="34" charset="-122"/>
                    <a:sym typeface="宋体" pitchFamily="2" charset="-122"/>
                  </a:rPr>
                  <a:t>总体趋势</a:t>
                </a:r>
              </a:p>
            </p:txBody>
          </p:sp>
          <p:sp>
            <p:nvSpPr>
              <p:cNvPr id="48139" name="矩形 8"/>
              <p:cNvSpPr/>
              <p:nvPr/>
            </p:nvSpPr>
            <p:spPr>
              <a:xfrm>
                <a:off x="240487" y="46163"/>
                <a:ext cx="362878" cy="37694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3019" name="TextBox 35"/>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01</a:t>
                </a:r>
                <a:endParaRPr lang="zh-CN" altLang="en-US" sz="2100" b="1">
                  <a:solidFill>
                    <a:srgbClr val="F2F2F2"/>
                  </a:solidFill>
                  <a:latin typeface="Bradley Hand ITC" pitchFamily="66" charset="0"/>
                  <a:ea typeface="楷体_GB2312" charset="-122"/>
                  <a:sym typeface="Bradley Hand ITC" pitchFamily="66" charset="0"/>
                </a:endParaRPr>
              </a:p>
            </p:txBody>
          </p:sp>
          <p:grpSp>
            <p:nvGrpSpPr>
              <p:cNvPr id="43020" name="组合 10"/>
              <p:cNvGrpSpPr>
                <a:grpSpLocks/>
              </p:cNvGrpSpPr>
              <p:nvPr/>
            </p:nvGrpSpPr>
            <p:grpSpPr bwMode="auto">
              <a:xfrm>
                <a:off x="0" y="676875"/>
                <a:ext cx="2016224" cy="3264635"/>
                <a:chOff x="0" y="0"/>
                <a:chExt cx="2016224" cy="3264635"/>
              </a:xfrm>
            </p:grpSpPr>
            <p:grpSp>
              <p:nvGrpSpPr>
                <p:cNvPr id="43021" name="组合 11"/>
                <p:cNvGrpSpPr>
                  <a:grpSpLocks/>
                </p:cNvGrpSpPr>
                <p:nvPr/>
              </p:nvGrpSpPr>
              <p:grpSpPr bwMode="auto">
                <a:xfrm>
                  <a:off x="0" y="0"/>
                  <a:ext cx="2016224" cy="557134"/>
                  <a:chOff x="0" y="0"/>
                  <a:chExt cx="2016224" cy="557134"/>
                </a:xfrm>
              </p:grpSpPr>
              <p:sp>
                <p:nvSpPr>
                  <p:cNvPr id="48143" name="矩形 28"/>
                  <p:cNvSpPr/>
                  <p:nvPr/>
                </p:nvSpPr>
                <p:spPr>
                  <a:xfrm>
                    <a:off x="240487" y="46944"/>
                    <a:ext cx="362878" cy="37694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3023" name="TextBox 56"/>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02</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8145" name="TextBox 57">
                    <a:hlinkClick r:id="rId5" action="ppaction://hlinksldjump"/>
                  </p:cNvPr>
                  <p:cNvSpPr/>
                  <p:nvPr/>
                </p:nvSpPr>
                <p:spPr>
                  <a:xfrm>
                    <a:off x="661340" y="46944"/>
                    <a:ext cx="1354884" cy="476476"/>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文献互引</a:t>
                    </a:r>
                    <a:endParaRPr lang="zh-CN" altLang="en-US" sz="1350" noProof="1"/>
                  </a:p>
                </p:txBody>
              </p:sp>
            </p:grpSp>
            <p:grpSp>
              <p:nvGrpSpPr>
                <p:cNvPr id="43025" name="组合 12"/>
                <p:cNvGrpSpPr>
                  <a:grpSpLocks/>
                </p:cNvGrpSpPr>
                <p:nvPr/>
              </p:nvGrpSpPr>
              <p:grpSpPr bwMode="auto">
                <a:xfrm>
                  <a:off x="0" y="676875"/>
                  <a:ext cx="2016224" cy="557134"/>
                  <a:chOff x="0" y="0"/>
                  <a:chExt cx="2016224" cy="557134"/>
                </a:xfrm>
              </p:grpSpPr>
              <p:sp>
                <p:nvSpPr>
                  <p:cNvPr id="48147" name="矩形 25"/>
                  <p:cNvSpPr/>
                  <p:nvPr/>
                </p:nvSpPr>
                <p:spPr>
                  <a:xfrm>
                    <a:off x="240487" y="47724"/>
                    <a:ext cx="362878" cy="374827"/>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3027" name="TextBox 53"/>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03</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8149" name="TextBox 54">
                    <a:hlinkClick r:id="rId5" action="ppaction://hlinksldjump"/>
                  </p:cNvPr>
                  <p:cNvSpPr/>
                  <p:nvPr/>
                </p:nvSpPr>
                <p:spPr>
                  <a:xfrm>
                    <a:off x="661340" y="47724"/>
                    <a:ext cx="1354884" cy="47435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文献集合</a:t>
                    </a:r>
                    <a:endParaRPr lang="zh-CN" altLang="en-US" sz="1350" noProof="1"/>
                  </a:p>
                </p:txBody>
              </p:sp>
            </p:grpSp>
            <p:grpSp>
              <p:nvGrpSpPr>
                <p:cNvPr id="43029" name="组合 13"/>
                <p:cNvGrpSpPr>
                  <a:grpSpLocks/>
                </p:cNvGrpSpPr>
                <p:nvPr/>
              </p:nvGrpSpPr>
              <p:grpSpPr bwMode="auto">
                <a:xfrm>
                  <a:off x="0" y="1353750"/>
                  <a:ext cx="2016224" cy="557134"/>
                  <a:chOff x="0" y="0"/>
                  <a:chExt cx="2016224" cy="557134"/>
                </a:xfrm>
              </p:grpSpPr>
              <p:sp>
                <p:nvSpPr>
                  <p:cNvPr id="48151" name="矩形 22"/>
                  <p:cNvSpPr/>
                  <p:nvPr/>
                </p:nvSpPr>
                <p:spPr>
                  <a:xfrm>
                    <a:off x="240487" y="46386"/>
                    <a:ext cx="362878" cy="37694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3031" name="TextBox 50"/>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04</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8153" name="TextBox 51">
                    <a:hlinkClick r:id="rId5" action="ppaction://hlinksldjump"/>
                  </p:cNvPr>
                  <p:cNvSpPr/>
                  <p:nvPr/>
                </p:nvSpPr>
                <p:spPr>
                  <a:xfrm>
                    <a:off x="661340" y="46386"/>
                    <a:ext cx="1354884" cy="476477"/>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关键词</a:t>
                    </a:r>
                    <a:endParaRPr lang="zh-CN" altLang="en-US" sz="1350" noProof="1"/>
                  </a:p>
                </p:txBody>
              </p:sp>
            </p:grpSp>
            <p:grpSp>
              <p:nvGrpSpPr>
                <p:cNvPr id="43033" name="组合 14"/>
                <p:cNvGrpSpPr>
                  <a:grpSpLocks/>
                </p:cNvGrpSpPr>
                <p:nvPr/>
              </p:nvGrpSpPr>
              <p:grpSpPr bwMode="auto">
                <a:xfrm>
                  <a:off x="0" y="2030625"/>
                  <a:ext cx="2016224" cy="557134"/>
                  <a:chOff x="0" y="0"/>
                  <a:chExt cx="2016224" cy="557134"/>
                </a:xfrm>
              </p:grpSpPr>
              <p:sp>
                <p:nvSpPr>
                  <p:cNvPr id="48155" name="矩形 19"/>
                  <p:cNvSpPr/>
                  <p:nvPr/>
                </p:nvSpPr>
                <p:spPr>
                  <a:xfrm>
                    <a:off x="240487" y="47166"/>
                    <a:ext cx="362878" cy="374829"/>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3035" name="TextBox 47"/>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05</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8157" name="TextBox 48">
                    <a:hlinkClick r:id="rId5" action="ppaction://hlinksldjump"/>
                  </p:cNvPr>
                  <p:cNvSpPr/>
                  <p:nvPr/>
                </p:nvSpPr>
                <p:spPr>
                  <a:xfrm>
                    <a:off x="661340" y="47166"/>
                    <a:ext cx="1354884" cy="47435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作者合作</a:t>
                    </a:r>
                    <a:endParaRPr lang="zh-CN" altLang="en-US" sz="1350" noProof="1"/>
                  </a:p>
                </p:txBody>
              </p:sp>
            </p:grpSp>
            <p:grpSp>
              <p:nvGrpSpPr>
                <p:cNvPr id="43037" name="组合 15"/>
                <p:cNvGrpSpPr>
                  <a:grpSpLocks/>
                </p:cNvGrpSpPr>
                <p:nvPr/>
              </p:nvGrpSpPr>
              <p:grpSpPr bwMode="auto">
                <a:xfrm>
                  <a:off x="0" y="2707501"/>
                  <a:ext cx="2016224" cy="557134"/>
                  <a:chOff x="0" y="0"/>
                  <a:chExt cx="2016224" cy="557134"/>
                </a:xfrm>
              </p:grpSpPr>
              <p:sp>
                <p:nvSpPr>
                  <p:cNvPr id="48159" name="矩形 16"/>
                  <p:cNvSpPr/>
                  <p:nvPr/>
                </p:nvSpPr>
                <p:spPr>
                  <a:xfrm>
                    <a:off x="240487" y="45830"/>
                    <a:ext cx="362878" cy="37694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8160" name="TextBox 44"/>
                  <p:cNvSpPr/>
                  <p:nvPr/>
                </p:nvSpPr>
                <p:spPr>
                  <a:xfrm>
                    <a:off x="0" y="-759"/>
                    <a:ext cx="899679" cy="556947"/>
                  </a:xfrm>
                  <a:prstGeom prst="rect">
                    <a:avLst/>
                  </a:prstGeom>
                  <a:noFill/>
                  <a:ln w="9525">
                    <a:noFill/>
                  </a:ln>
                </p:spPr>
                <p:txBody>
                  <a:bodyPr>
                    <a:spAutoFit/>
                  </a:bodyPr>
                  <a:lstStyle/>
                  <a:p>
                    <a:pPr algn="ctr"/>
                    <a:r>
                      <a:rPr lang="zh-CN" altLang="en-US" sz="2100" b="1"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z="1350" noProof="1"/>
                  </a:p>
                </p:txBody>
              </p:sp>
              <p:sp>
                <p:nvSpPr>
                  <p:cNvPr id="43040" name="TextBox 45">
                    <a:hlinkClick r:id="rId5"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500">
                      <a:solidFill>
                        <a:srgbClr val="BFBFBF"/>
                      </a:solidFill>
                      <a:latin typeface="微软雅黑" pitchFamily="34" charset="-122"/>
                      <a:ea typeface="微软雅黑" pitchFamily="34" charset="-122"/>
                      <a:sym typeface="微软雅黑" pitchFamily="34" charset="-122"/>
                    </a:endParaRPr>
                  </a:p>
                </p:txBody>
              </p:sp>
            </p:grpSp>
          </p:grpSp>
        </p:grpSp>
        <p:sp>
          <p:nvSpPr>
            <p:cNvPr id="48162" name="Rectangle 34"/>
            <p:cNvSpPr/>
            <p:nvPr/>
          </p:nvSpPr>
          <p:spPr>
            <a:xfrm>
              <a:off x="1019" y="534"/>
              <a:ext cx="1741" cy="714"/>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8163" name="Rectangle 35"/>
            <p:cNvSpPr/>
            <p:nvPr/>
          </p:nvSpPr>
          <p:spPr>
            <a:xfrm>
              <a:off x="1019" y="1684"/>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8164" name="Rectangle 36"/>
            <p:cNvSpPr/>
            <p:nvPr/>
          </p:nvSpPr>
          <p:spPr>
            <a:xfrm>
              <a:off x="1019" y="2778"/>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8165" name="Rectangle 37"/>
            <p:cNvSpPr/>
            <p:nvPr/>
          </p:nvSpPr>
          <p:spPr>
            <a:xfrm>
              <a:off x="1019" y="4846"/>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8166" name="Rectangle 38"/>
            <p:cNvSpPr/>
            <p:nvPr/>
          </p:nvSpPr>
          <p:spPr>
            <a:xfrm>
              <a:off x="1019" y="3826"/>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3046" name="Rectangle 39"/>
            <p:cNvSpPr>
              <a:spLocks noChangeArrowheads="1"/>
            </p:cNvSpPr>
            <p:nvPr/>
          </p:nvSpPr>
          <p:spPr bwMode="auto">
            <a:xfrm>
              <a:off x="1019" y="5969"/>
              <a:ext cx="1740" cy="71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rgbClr val="BFBFBF"/>
                  </a:solidFill>
                  <a:latin typeface="微软雅黑" pitchFamily="34" charset="-122"/>
                  <a:ea typeface="微软雅黑" pitchFamily="34" charset="-122"/>
                  <a:sym typeface="微软雅黑" pitchFamily="34" charset="-122"/>
                </a:rPr>
                <a:t>各种分布</a:t>
              </a:r>
            </a:p>
          </p:txBody>
        </p:sp>
      </p:grpSp>
      <p:sp>
        <p:nvSpPr>
          <p:cNvPr id="43047"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3048"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选取文献</a:t>
            </a:r>
          </a:p>
        </p:txBody>
      </p:sp>
      <p:sp>
        <p:nvSpPr>
          <p:cNvPr id="43049"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48130"/>
                                        </p:tgtEl>
                                      </p:cBhvr>
                                      <p:by x="50000" y="100000"/>
                                    </p:animScale>
                                  </p:childTnLst>
                                </p:cTn>
                              </p:par>
                              <p:par>
                                <p:cTn id="7" presetID="35" presetClass="path" presetSubtype="0" accel="50000" decel="50000" fill="hold" nodeType="withEffect">
                                  <p:stCondLst>
                                    <p:cond delay="0"/>
                                  </p:stCondLst>
                                  <p:childTnLst>
                                    <p:animMotion origin="layout" path="M 0.000000 0.000000 L -0.227076 0.001019 " pathEditMode="relative" rAng="0" ptsTypes="">
                                      <p:cBhvr>
                                        <p:cTn id="8" dur="1000" fill="hold"/>
                                        <p:tgtEl>
                                          <p:spTgt spid="48130"/>
                                        </p:tgtEl>
                                        <p:attrNameLst>
                                          <p:attrName>ppt_x,ppt_y</p:attrName>
                                        </p:attrNameLst>
                                      </p:cBhvr>
                                      <p:rCtr x="-8700" y="0"/>
                                    </p:animMotion>
                                  </p:childTnLst>
                                </p:cTn>
                              </p:par>
                              <p:par>
                                <p:cTn id="9" presetID="6" presetClass="emph" presetSubtype="0" fill="hold" nodeType="withEffect">
                                  <p:stCondLst>
                                    <p:cond delay="0"/>
                                  </p:stCondLst>
                                  <p:childTnLst>
                                    <p:animScale>
                                      <p:cBhvr>
                                        <p:cTn id="10" dur="1000" fill="hold"/>
                                        <p:tgtEl>
                                          <p:spTgt spid="48134"/>
                                        </p:tgtEl>
                                      </p:cBhvr>
                                      <p:by x="50000" y="50000"/>
                                    </p:animScale>
                                  </p:childTnLst>
                                </p:cTn>
                              </p:par>
                              <p:par>
                                <p:cTn id="11" presetID="56" presetClass="path" presetSubtype="0" accel="50000" decel="50000" fill="hold" nodeType="withEffect">
                                  <p:stCondLst>
                                    <p:cond delay="0"/>
                                  </p:stCondLst>
                                  <p:childTnLst>
                                    <p:animMotion origin="layout" path="M 0.028326 -0.061944 L 0.215465 -0.412500 " pathEditMode="relative" rAng="0" ptsTypes="">
                                      <p:cBhvr>
                                        <p:cTn id="12" dur="1000" fill="hold"/>
                                        <p:tgtEl>
                                          <p:spTgt spid="48134"/>
                                        </p:tgtEl>
                                        <p:attrNameLst>
                                          <p:attrName>ppt_x,ppt_y</p:attrName>
                                        </p:attrNameLst>
                                      </p:cBhvr>
                                      <p:rCtr x="9300" y="-15700"/>
                                    </p:animMotion>
                                  </p:childTnLst>
                                </p:cTn>
                              </p:par>
                            </p:childTnLst>
                          </p:cTn>
                        </p:par>
                        <p:par>
                          <p:cTn id="13" fill="hold" nodeType="afterGroup">
                            <p:stCondLst>
                              <p:cond delay="1000"/>
                            </p:stCondLst>
                            <p:childTnLst>
                              <p:par>
                                <p:cTn id="14" presetID="22" presetClass="entr" presetSubtype="8" fill="hold" nodeType="afterEffect">
                                  <p:stCondLst>
                                    <p:cond delay="0"/>
                                  </p:stCondLst>
                                  <p:iterate type="lt">
                                    <p:tmPct val="15000"/>
                                  </p:iterate>
                                  <p:childTnLst>
                                    <p:set>
                                      <p:cBhvr>
                                        <p:cTn id="15" dur="1" fill="hold">
                                          <p:stCondLst>
                                            <p:cond delay="0"/>
                                          </p:stCondLst>
                                        </p:cTn>
                                        <p:tgtEl>
                                          <p:spTgt spid="48131">
                                            <p:txEl>
                                              <p:pRg st="0" end="0"/>
                                            </p:txEl>
                                          </p:spTgt>
                                        </p:tgtEl>
                                        <p:attrNameLst>
                                          <p:attrName>style.visibility</p:attrName>
                                        </p:attrNameLst>
                                      </p:cBhvr>
                                      <p:to>
                                        <p:strVal val="visible"/>
                                      </p:to>
                                    </p:set>
                                    <p:animEffect transition="in" filter="wipe(left)">
                                      <p:cBhvr>
                                        <p:cTn id="16" dur="1000"/>
                                        <p:tgtEl>
                                          <p:spTgt spid="48131">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typ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48132">
                                            <p:txEl>
                                              <p:pRg st="0" end="0"/>
                                            </p:txEl>
                                          </p:spTgt>
                                        </p:tgtEl>
                                        <p:attrNameLst>
                                          <p:attrName>style.visibility</p:attrName>
                                        </p:attrNameLst>
                                      </p:cBhvr>
                                      <p:to>
                                        <p:strVal val="visible"/>
                                      </p:to>
                                    </p:set>
                                    <p:anim calcmode="lin" valueType="num">
                                      <p:cBhvr>
                                        <p:cTn id="21" dur="500" fill="hold"/>
                                        <p:tgtEl>
                                          <p:spTgt spid="48132">
                                            <p:txEl>
                                              <p:pRg st="0" end="0"/>
                                            </p:txEl>
                                          </p:spTgt>
                                        </p:tgtEl>
                                        <p:attrNameLst>
                                          <p:attrName>ppt_w</p:attrName>
                                        </p:attrNameLst>
                                      </p:cBhvr>
                                      <p:tavLst>
                                        <p:tav tm="0">
                                          <p:val>
                                            <p:strVal val="#ppt_w*0.05"/>
                                          </p:val>
                                        </p:tav>
                                        <p:tav tm="100000">
                                          <p:val>
                                            <p:strVal val="#ppt_w"/>
                                          </p:val>
                                        </p:tav>
                                      </p:tavLst>
                                    </p:anim>
                                    <p:anim calcmode="lin" valueType="num">
                                      <p:cBhvr>
                                        <p:cTn id="22" dur="500" fill="hold"/>
                                        <p:tgtEl>
                                          <p:spTgt spid="48132">
                                            <p:txEl>
                                              <p:pRg st="0" end="0"/>
                                            </p:txEl>
                                          </p:spTgt>
                                        </p:tgtEl>
                                        <p:attrNameLst>
                                          <p:attrName>ppt_h</p:attrName>
                                        </p:attrNameLst>
                                      </p:cBhvr>
                                      <p:tavLst>
                                        <p:tav tm="0">
                                          <p:val>
                                            <p:strVal val="#ppt_h"/>
                                          </p:val>
                                        </p:tav>
                                        <p:tav tm="100000">
                                          <p:val>
                                            <p:strVal val="#ppt_h"/>
                                          </p:val>
                                        </p:tav>
                                      </p:tavLst>
                                    </p:anim>
                                    <p:anim calcmode="lin" valueType="num">
                                      <p:cBhvr>
                                        <p:cTn id="23" dur="500" fill="hold"/>
                                        <p:tgtEl>
                                          <p:spTgt spid="48132">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48132">
                                            <p:txEl>
                                              <p:pRg st="0" end="0"/>
                                            </p:txEl>
                                          </p:spTgt>
                                        </p:tgtEl>
                                        <p:attrNameLst>
                                          <p:attrName>ppt_y</p:attrName>
                                        </p:attrNameLst>
                                      </p:cBhvr>
                                      <p:tavLst>
                                        <p:tav tm="0">
                                          <p:val>
                                            <p:strVal val="#ppt_y"/>
                                          </p:val>
                                        </p:tav>
                                        <p:tav tm="100000">
                                          <p:val>
                                            <p:strVal val="#ppt_y"/>
                                          </p:val>
                                        </p:tav>
                                      </p:tavLst>
                                    </p:anim>
                                    <p:animEffect transition="in" filter="fade">
                                      <p:cBhvr>
                                        <p:cTn id="25" dur="500"/>
                                        <p:tgtEl>
                                          <p:spTgt spid="48132">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48133">
                                            <p:txEl>
                                              <p:pRg st="0" end="0"/>
                                            </p:txEl>
                                          </p:spTgt>
                                        </p:tgtEl>
                                        <p:attrNameLst>
                                          <p:attrName>style.visibility</p:attrName>
                                        </p:attrNameLst>
                                      </p:cBhvr>
                                      <p:to>
                                        <p:strVal val="visible"/>
                                      </p:to>
                                    </p:set>
                                    <p:anim calcmode="lin" valueType="num">
                                      <p:cBhvr>
                                        <p:cTn id="30" dur="500" fill="hold"/>
                                        <p:tgtEl>
                                          <p:spTgt spid="4813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48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椭圆 13"/>
          <p:cNvSpPr/>
          <p:nvPr/>
        </p:nvSpPr>
        <p:spPr>
          <a:xfrm>
            <a:off x="2757488" y="801688"/>
            <a:ext cx="215900" cy="217487"/>
          </a:xfrm>
          <a:prstGeom prst="ellipse">
            <a:avLst/>
          </a:prstGeom>
          <a:solidFill>
            <a:srgbClr val="92D050"/>
          </a:solidFill>
          <a:ln w="9525">
            <a:noFill/>
          </a:ln>
        </p:spPr>
        <p:txBody>
          <a:bodyPr lIns="13496" tIns="8097" rIns="13496" bIns="8097" anchor="ctr"/>
          <a:lstStyle/>
          <a:p>
            <a:pPr algn="ctr"/>
            <a:r>
              <a:rPr lang="zh-CN" altLang="en-US" sz="1500" noProof="1">
                <a:solidFill>
                  <a:schemeClr val="bg1"/>
                </a:solidFill>
                <a:cs typeface="+mn-ea"/>
              </a:rPr>
              <a:t>2</a:t>
            </a:r>
            <a:endParaRPr lang="zh-CN" altLang="en-US" sz="1350" noProof="1"/>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288" y="1019175"/>
            <a:ext cx="676275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1184275"/>
            <a:ext cx="11207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6" name="Group 4"/>
          <p:cNvGrpSpPr>
            <a:grpSpLocks/>
          </p:cNvGrpSpPr>
          <p:nvPr/>
        </p:nvGrpSpPr>
        <p:grpSpPr bwMode="auto">
          <a:xfrm>
            <a:off x="-204788" y="1184275"/>
            <a:ext cx="1489076" cy="3328988"/>
            <a:chOff x="0" y="0"/>
            <a:chExt cx="3168" cy="6991"/>
          </a:xfrm>
        </p:grpSpPr>
        <p:sp>
          <p:nvSpPr>
            <p:cNvPr id="49158" name="矩形 1"/>
            <p:cNvSpPr/>
            <p:nvPr/>
          </p:nvSpPr>
          <p:spPr>
            <a:xfrm>
              <a:off x="378" y="0"/>
              <a:ext cx="2678"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algn="ctr"/>
              <a:r>
                <a:rPr lang="zh-CN" altLang="en-US" sz="1350" noProof="1">
                  <a:solidFill>
                    <a:srgbClr val="FFFFFF"/>
                  </a:solidFill>
                  <a:latin typeface="宋体" panose="02010600030101010101" pitchFamily="2" charset="-122"/>
                  <a:cs typeface="+mn-ea"/>
                  <a:sym typeface="宋体" panose="02010600030101010101" pitchFamily="2" charset="-122"/>
                </a:rPr>
                <a:t> </a:t>
              </a:r>
              <a:endParaRPr lang="zh-CN" altLang="en-US" sz="1350" noProof="1">
                <a:solidFill>
                  <a:srgbClr val="FFFFFF"/>
                </a:solidFill>
                <a:latin typeface="宋体" panose="02010600030101010101" pitchFamily="2" charset="-122"/>
                <a:sym typeface="宋体" panose="02010600030101010101" pitchFamily="2" charset="-122"/>
              </a:endParaRPr>
            </a:p>
          </p:txBody>
        </p:sp>
        <p:grpSp>
          <p:nvGrpSpPr>
            <p:cNvPr id="44038" name="组合 6"/>
            <p:cNvGrpSpPr>
              <a:grpSpLocks/>
            </p:cNvGrpSpPr>
            <p:nvPr/>
          </p:nvGrpSpPr>
          <p:grpSpPr bwMode="auto">
            <a:xfrm>
              <a:off x="0" y="531"/>
              <a:ext cx="3168" cy="6208"/>
              <a:chOff x="0" y="0"/>
              <a:chExt cx="2016224" cy="3941510"/>
            </a:xfrm>
          </p:grpSpPr>
          <p:sp>
            <p:nvSpPr>
              <p:cNvPr id="49160" name="TextBox 36">
                <a:hlinkClick r:id="rId4" action="ppaction://hlinksldjump"/>
              </p:cNvPr>
              <p:cNvSpPr/>
              <p:nvPr/>
            </p:nvSpPr>
            <p:spPr>
              <a:xfrm>
                <a:off x="659894" y="45980"/>
                <a:ext cx="1356330" cy="446615"/>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宋体" panose="02010600030101010101" pitchFamily="2" charset="-122"/>
                  </a:rPr>
                  <a:t>总体趋势</a:t>
                </a:r>
                <a:endParaRPr lang="zh-CN" altLang="en-US" sz="1350" noProof="1"/>
              </a:p>
            </p:txBody>
          </p:sp>
          <p:sp>
            <p:nvSpPr>
              <p:cNvPr id="49161" name="矩形 8"/>
              <p:cNvSpPr/>
              <p:nvPr/>
            </p:nvSpPr>
            <p:spPr>
              <a:xfrm>
                <a:off x="240743" y="45980"/>
                <a:ext cx="363265"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4041" name="TextBox 35"/>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01</a:t>
                </a:r>
                <a:endParaRPr lang="zh-CN" altLang="en-US" sz="2100" b="1">
                  <a:solidFill>
                    <a:srgbClr val="F2F2F2"/>
                  </a:solidFill>
                  <a:latin typeface="Bradley Hand ITC" pitchFamily="66" charset="0"/>
                  <a:ea typeface="楷体_GB2312" charset="-122"/>
                  <a:sym typeface="Bradley Hand ITC" pitchFamily="66" charset="0"/>
                </a:endParaRPr>
              </a:p>
            </p:txBody>
          </p:sp>
          <p:grpSp>
            <p:nvGrpSpPr>
              <p:cNvPr id="44042" name="组合 10"/>
              <p:cNvGrpSpPr>
                <a:grpSpLocks/>
              </p:cNvGrpSpPr>
              <p:nvPr/>
            </p:nvGrpSpPr>
            <p:grpSpPr bwMode="auto">
              <a:xfrm>
                <a:off x="0" y="676875"/>
                <a:ext cx="2016224" cy="3264635"/>
                <a:chOff x="0" y="0"/>
                <a:chExt cx="2016224" cy="3264635"/>
              </a:xfrm>
            </p:grpSpPr>
            <p:grpSp>
              <p:nvGrpSpPr>
                <p:cNvPr id="44043" name="组合 11"/>
                <p:cNvGrpSpPr>
                  <a:grpSpLocks/>
                </p:cNvGrpSpPr>
                <p:nvPr/>
              </p:nvGrpSpPr>
              <p:grpSpPr bwMode="auto">
                <a:xfrm>
                  <a:off x="0" y="0"/>
                  <a:ext cx="2016224" cy="557134"/>
                  <a:chOff x="0" y="0"/>
                  <a:chExt cx="2016224" cy="557134"/>
                </a:xfrm>
              </p:grpSpPr>
              <p:sp>
                <p:nvSpPr>
                  <p:cNvPr id="49165" name="矩形 28"/>
                  <p:cNvSpPr/>
                  <p:nvPr/>
                </p:nvSpPr>
                <p:spPr>
                  <a:xfrm>
                    <a:off x="240743" y="46437"/>
                    <a:ext cx="363265"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4045" name="TextBox 56"/>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02</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4046" name="TextBox 57">
                    <a:hlinkClick r:id="rId4" action="ppaction://hlinksldjump"/>
                  </p:cNvPr>
                  <p:cNvSpPr>
                    <a:spLocks noChangeArrowheads="1"/>
                  </p:cNvSpPr>
                  <p:nvPr/>
                </p:nvSpPr>
                <p:spPr bwMode="auto">
                  <a:xfrm>
                    <a:off x="660742" y="46297"/>
                    <a:ext cx="1355482" cy="4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chemeClr val="hlink"/>
                        </a:solidFill>
                        <a:latin typeface="微软雅黑" pitchFamily="34" charset="-122"/>
                        <a:ea typeface="微软雅黑" pitchFamily="34" charset="-122"/>
                        <a:sym typeface="微软雅黑" pitchFamily="34" charset="-122"/>
                      </a:rPr>
                      <a:t>文献互引</a:t>
                    </a:r>
                  </a:p>
                </p:txBody>
              </p:sp>
            </p:grpSp>
            <p:grpSp>
              <p:nvGrpSpPr>
                <p:cNvPr id="44047" name="组合 12"/>
                <p:cNvGrpSpPr>
                  <a:grpSpLocks/>
                </p:cNvGrpSpPr>
                <p:nvPr/>
              </p:nvGrpSpPr>
              <p:grpSpPr bwMode="auto">
                <a:xfrm>
                  <a:off x="0" y="676875"/>
                  <a:ext cx="2016224" cy="557134"/>
                  <a:chOff x="0" y="0"/>
                  <a:chExt cx="2016224" cy="557134"/>
                </a:xfrm>
              </p:grpSpPr>
              <p:sp>
                <p:nvSpPr>
                  <p:cNvPr id="49169" name="矩形 25"/>
                  <p:cNvSpPr/>
                  <p:nvPr/>
                </p:nvSpPr>
                <p:spPr>
                  <a:xfrm>
                    <a:off x="240743" y="46895"/>
                    <a:ext cx="363265"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4049" name="TextBox 53"/>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03</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9171" name="TextBox 54">
                    <a:hlinkClick r:id="rId4" action="ppaction://hlinksldjump"/>
                  </p:cNvPr>
                  <p:cNvSpPr/>
                  <p:nvPr/>
                </p:nvSpPr>
                <p:spPr>
                  <a:xfrm>
                    <a:off x="659894" y="46895"/>
                    <a:ext cx="1356330" cy="47624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文献集合</a:t>
                    </a:r>
                    <a:endParaRPr lang="zh-CN" altLang="en-US" sz="1350" noProof="1"/>
                  </a:p>
                </p:txBody>
              </p:sp>
            </p:grpSp>
            <p:grpSp>
              <p:nvGrpSpPr>
                <p:cNvPr id="44051" name="组合 13"/>
                <p:cNvGrpSpPr>
                  <a:grpSpLocks/>
                </p:cNvGrpSpPr>
                <p:nvPr/>
              </p:nvGrpSpPr>
              <p:grpSpPr bwMode="auto">
                <a:xfrm>
                  <a:off x="0" y="1353750"/>
                  <a:ext cx="2016224" cy="557134"/>
                  <a:chOff x="0" y="0"/>
                  <a:chExt cx="2016224" cy="557134"/>
                </a:xfrm>
              </p:grpSpPr>
              <p:sp>
                <p:nvSpPr>
                  <p:cNvPr id="49173" name="矩形 22"/>
                  <p:cNvSpPr/>
                  <p:nvPr/>
                </p:nvSpPr>
                <p:spPr>
                  <a:xfrm>
                    <a:off x="240743" y="45235"/>
                    <a:ext cx="363265" cy="378884"/>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4053" name="TextBox 50"/>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04</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9175" name="TextBox 51">
                    <a:hlinkClick r:id="rId4" action="ppaction://hlinksldjump"/>
                  </p:cNvPr>
                  <p:cNvSpPr/>
                  <p:nvPr/>
                </p:nvSpPr>
                <p:spPr>
                  <a:xfrm>
                    <a:off x="659894" y="45235"/>
                    <a:ext cx="1356330" cy="478366"/>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关键词</a:t>
                    </a:r>
                    <a:endParaRPr lang="zh-CN" altLang="en-US" sz="1350" noProof="1"/>
                  </a:p>
                </p:txBody>
              </p:sp>
            </p:grpSp>
            <p:grpSp>
              <p:nvGrpSpPr>
                <p:cNvPr id="44055" name="组合 14"/>
                <p:cNvGrpSpPr>
                  <a:grpSpLocks/>
                </p:cNvGrpSpPr>
                <p:nvPr/>
              </p:nvGrpSpPr>
              <p:grpSpPr bwMode="auto">
                <a:xfrm>
                  <a:off x="0" y="2030625"/>
                  <a:ext cx="2016224" cy="557134"/>
                  <a:chOff x="0" y="0"/>
                  <a:chExt cx="2016224" cy="557134"/>
                </a:xfrm>
              </p:grpSpPr>
              <p:sp>
                <p:nvSpPr>
                  <p:cNvPr id="49177" name="矩形 19"/>
                  <p:cNvSpPr/>
                  <p:nvPr/>
                </p:nvSpPr>
                <p:spPr>
                  <a:xfrm>
                    <a:off x="240743" y="45691"/>
                    <a:ext cx="363265"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4057" name="TextBox 47"/>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05</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9179" name="TextBox 48">
                    <a:hlinkClick r:id="rId4" action="ppaction://hlinksldjump"/>
                  </p:cNvPr>
                  <p:cNvSpPr/>
                  <p:nvPr/>
                </p:nvSpPr>
                <p:spPr>
                  <a:xfrm>
                    <a:off x="659894" y="45691"/>
                    <a:ext cx="1356330" cy="476250"/>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作者合作</a:t>
                    </a:r>
                    <a:endParaRPr lang="zh-CN" altLang="en-US" sz="1350" noProof="1"/>
                  </a:p>
                </p:txBody>
              </p:sp>
            </p:grpSp>
            <p:grpSp>
              <p:nvGrpSpPr>
                <p:cNvPr id="44059" name="组合 15"/>
                <p:cNvGrpSpPr>
                  <a:grpSpLocks/>
                </p:cNvGrpSpPr>
                <p:nvPr/>
              </p:nvGrpSpPr>
              <p:grpSpPr bwMode="auto">
                <a:xfrm>
                  <a:off x="0" y="2707501"/>
                  <a:ext cx="2016224" cy="557134"/>
                  <a:chOff x="0" y="0"/>
                  <a:chExt cx="2016224" cy="557134"/>
                </a:xfrm>
              </p:grpSpPr>
              <p:sp>
                <p:nvSpPr>
                  <p:cNvPr id="49181" name="矩形 16"/>
                  <p:cNvSpPr/>
                  <p:nvPr/>
                </p:nvSpPr>
                <p:spPr>
                  <a:xfrm>
                    <a:off x="240743" y="46147"/>
                    <a:ext cx="363265"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9182" name="TextBox 44"/>
                  <p:cNvSpPr/>
                  <p:nvPr/>
                </p:nvSpPr>
                <p:spPr>
                  <a:xfrm>
                    <a:off x="0" y="-420"/>
                    <a:ext cx="900637" cy="556683"/>
                  </a:xfrm>
                  <a:prstGeom prst="rect">
                    <a:avLst/>
                  </a:prstGeom>
                  <a:noFill/>
                  <a:ln w="9525">
                    <a:noFill/>
                  </a:ln>
                </p:spPr>
                <p:txBody>
                  <a:bodyPr>
                    <a:spAutoFit/>
                  </a:bodyPr>
                  <a:lstStyle/>
                  <a:p>
                    <a:pPr algn="ctr"/>
                    <a:r>
                      <a:rPr lang="zh-CN" altLang="en-US" sz="2100" b="1"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z="1350" noProof="1"/>
                  </a:p>
                </p:txBody>
              </p:sp>
              <p:sp>
                <p:nvSpPr>
                  <p:cNvPr id="44062" name="TextBox 45">
                    <a:hlinkClick r:id="rId4"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500">
                      <a:solidFill>
                        <a:srgbClr val="BFBFBF"/>
                      </a:solidFill>
                      <a:latin typeface="微软雅黑" pitchFamily="34" charset="-122"/>
                      <a:ea typeface="微软雅黑" pitchFamily="34" charset="-122"/>
                      <a:sym typeface="微软雅黑" pitchFamily="34" charset="-122"/>
                    </a:endParaRPr>
                  </a:p>
                </p:txBody>
              </p:sp>
            </p:grpSp>
          </p:grpSp>
        </p:grpSp>
        <p:sp>
          <p:nvSpPr>
            <p:cNvPr id="49184" name="Rectangle 31"/>
            <p:cNvSpPr/>
            <p:nvPr/>
          </p:nvSpPr>
          <p:spPr>
            <a:xfrm>
              <a:off x="1020" y="533"/>
              <a:ext cx="1739"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9185" name="Rectangle 32"/>
            <p:cNvSpPr/>
            <p:nvPr/>
          </p:nvSpPr>
          <p:spPr>
            <a:xfrm>
              <a:off x="1020" y="1684"/>
              <a:ext cx="1739"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9186" name="Rectangle 33"/>
            <p:cNvSpPr/>
            <p:nvPr/>
          </p:nvSpPr>
          <p:spPr>
            <a:xfrm>
              <a:off x="1020" y="2777"/>
              <a:ext cx="1739"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9187" name="Rectangle 34"/>
            <p:cNvSpPr/>
            <p:nvPr/>
          </p:nvSpPr>
          <p:spPr>
            <a:xfrm>
              <a:off x="1020" y="4847"/>
              <a:ext cx="1739"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9188" name="Rectangle 35"/>
            <p:cNvSpPr/>
            <p:nvPr/>
          </p:nvSpPr>
          <p:spPr>
            <a:xfrm>
              <a:off x="1020" y="3824"/>
              <a:ext cx="1739"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4068" name="Rectangle 36"/>
            <p:cNvSpPr>
              <a:spLocks noChangeArrowheads="1"/>
            </p:cNvSpPr>
            <p:nvPr/>
          </p:nvSpPr>
          <p:spPr bwMode="auto">
            <a:xfrm>
              <a:off x="1019" y="5969"/>
              <a:ext cx="1740" cy="71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rgbClr val="BFBFBF"/>
                  </a:solidFill>
                  <a:latin typeface="微软雅黑" pitchFamily="34" charset="-122"/>
                  <a:ea typeface="微软雅黑" pitchFamily="34" charset="-122"/>
                  <a:sym typeface="微软雅黑" pitchFamily="34" charset="-122"/>
                </a:rPr>
                <a:t>各种分布</a:t>
              </a:r>
            </a:p>
          </p:txBody>
        </p:sp>
      </p:grpSp>
      <p:sp>
        <p:nvSpPr>
          <p:cNvPr id="44069" name="Freeform 7"/>
          <p:cNvSpPr>
            <a:spLocks noChangeArrowheads="1"/>
          </p:cNvSpPr>
          <p:nvPr/>
        </p:nvSpPr>
        <p:spPr bwMode="auto">
          <a:xfrm>
            <a:off x="6267450" y="479425"/>
            <a:ext cx="522288" cy="57150"/>
          </a:xfrm>
          <a:prstGeom prst="parallelogram">
            <a:avLst>
              <a:gd name="adj" fmla="val 50856"/>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sp>
        <p:nvSpPr>
          <p:cNvPr id="49191" name="TextBox 6"/>
          <p:cNvSpPr/>
          <p:nvPr/>
        </p:nvSpPr>
        <p:spPr>
          <a:xfrm>
            <a:off x="165100" y="304800"/>
            <a:ext cx="558800" cy="296863"/>
          </a:xfrm>
          <a:prstGeom prst="rect">
            <a:avLst/>
          </a:prstGeom>
          <a:noFill/>
          <a:ln w="9525">
            <a:noFill/>
          </a:ln>
        </p:spPr>
        <p:txBody>
          <a:bodyPr>
            <a:spAutoFit/>
          </a:bodyPr>
          <a:lstStyle/>
          <a:p>
            <a:endParaRPr lang="zh-CN" altLang="en-US" sz="1350" noProof="1">
              <a:solidFill>
                <a:srgbClr val="8CB3E3"/>
              </a:solidFill>
              <a:latin typeface="Broadway" panose="04040905080B02020502" pitchFamily="2" charset="0"/>
              <a:ea typeface="楷体" panose="02010609060101010101" pitchFamily="1" charset="-122"/>
              <a:sym typeface="经典繁仿黑" pitchFamily="1" charset="-122"/>
            </a:endParaRPr>
          </a:p>
        </p:txBody>
      </p:sp>
      <p:sp>
        <p:nvSpPr>
          <p:cNvPr id="44071" name="Freeform 7"/>
          <p:cNvSpPr>
            <a:spLocks noChangeArrowheads="1"/>
          </p:cNvSpPr>
          <p:nvPr/>
        </p:nvSpPr>
        <p:spPr bwMode="auto">
          <a:xfrm>
            <a:off x="6362700" y="574675"/>
            <a:ext cx="522288" cy="57150"/>
          </a:xfrm>
          <a:prstGeom prst="parallelogram">
            <a:avLst>
              <a:gd name="adj" fmla="val 50856"/>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sp>
        <p:nvSpPr>
          <p:cNvPr id="49193" name="TextBox 6"/>
          <p:cNvSpPr/>
          <p:nvPr/>
        </p:nvSpPr>
        <p:spPr>
          <a:xfrm>
            <a:off x="260350" y="400050"/>
            <a:ext cx="558800" cy="296863"/>
          </a:xfrm>
          <a:prstGeom prst="rect">
            <a:avLst/>
          </a:prstGeom>
          <a:noFill/>
          <a:ln w="9525">
            <a:noFill/>
          </a:ln>
        </p:spPr>
        <p:txBody>
          <a:bodyPr>
            <a:spAutoFit/>
          </a:bodyPr>
          <a:lstStyle/>
          <a:p>
            <a:endParaRPr lang="zh-CN" altLang="en-US" sz="1350" noProof="1">
              <a:solidFill>
                <a:srgbClr val="8CB3E3"/>
              </a:solidFill>
              <a:latin typeface="Broadway" panose="04040905080B02020502" pitchFamily="2" charset="0"/>
              <a:ea typeface="楷体" panose="02010609060101010101" pitchFamily="1" charset="-122"/>
              <a:sym typeface="经典繁仿黑" pitchFamily="1" charset="-122"/>
            </a:endParaRPr>
          </a:p>
        </p:txBody>
      </p:sp>
      <p:sp>
        <p:nvSpPr>
          <p:cNvPr id="49194" name="Freeform 7"/>
          <p:cNvSpPr/>
          <p:nvPr/>
        </p:nvSpPr>
        <p:spPr>
          <a:xfrm>
            <a:off x="2627313" y="163513"/>
            <a:ext cx="1687512" cy="384175"/>
          </a:xfrm>
          <a:prstGeom prst="parallelogram">
            <a:avLst>
              <a:gd name="adj" fmla="val 42377"/>
            </a:avLst>
          </a:prstGeom>
          <a:gradFill rotWithShape="1">
            <a:gsLst>
              <a:gs pos="0">
                <a:srgbClr val="A7DA71">
                  <a:alpha val="100000"/>
                </a:srgbClr>
              </a:gs>
              <a:gs pos="32999">
                <a:srgbClr val="A7DA71">
                  <a:alpha val="100000"/>
                </a:srgbClr>
              </a:gs>
              <a:gs pos="100000">
                <a:srgbClr val="6DAA2D">
                  <a:alpha val="100000"/>
                </a:srgbClr>
              </a:gs>
            </a:gsLst>
            <a:lin ang="5400000" scaled="1"/>
            <a:tileRect/>
          </a:gradFill>
          <a:ln w="3175" cap="flat" cmpd="sng">
            <a:solidFill>
              <a:srgbClr val="D7D7D7"/>
            </a:solidFill>
            <a:prstDash val="solid"/>
            <a:miter/>
            <a:headEnd type="none" w="med" len="med"/>
            <a:tailEnd type="none" w="med" len="med"/>
          </a:ln>
        </p:spPr>
        <p:txBody>
          <a:bodyPr lIns="0" rIns="0" anchor="ctr"/>
          <a:lstStyle/>
          <a:p>
            <a:pPr algn="ctr"/>
            <a:r>
              <a:rPr lang="zh-CN" altLang="en-US" sz="1500" noProof="1">
                <a:solidFill>
                  <a:schemeClr val="bg1"/>
                </a:solidFill>
                <a:cs typeface="+mn-ea"/>
              </a:rPr>
              <a:t>新平台</a:t>
            </a:r>
            <a:endParaRPr lang="zh-CN" altLang="en-US" sz="1350" noProof="1"/>
          </a:p>
        </p:txBody>
      </p:sp>
      <p:sp>
        <p:nvSpPr>
          <p:cNvPr id="44074" name="Freeform 7"/>
          <p:cNvSpPr>
            <a:spLocks noChangeArrowheads="1"/>
          </p:cNvSpPr>
          <p:nvPr/>
        </p:nvSpPr>
        <p:spPr bwMode="auto">
          <a:xfrm>
            <a:off x="723900" y="163513"/>
            <a:ext cx="1905000" cy="384175"/>
          </a:xfrm>
          <a:prstGeom prst="parallelogram">
            <a:avLst>
              <a:gd name="adj" fmla="val 47865"/>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chemeClr val="bg1"/>
                </a:solidFill>
                <a:ea typeface="微软雅黑" pitchFamily="34" charset="-122"/>
              </a:rPr>
              <a:t>引  言</a:t>
            </a:r>
          </a:p>
        </p:txBody>
      </p:sp>
      <p:sp>
        <p:nvSpPr>
          <p:cNvPr id="44075" name="Freeform 7"/>
          <p:cNvSpPr>
            <a:spLocks noChangeArrowheads="1"/>
          </p:cNvSpPr>
          <p:nvPr/>
        </p:nvSpPr>
        <p:spPr bwMode="auto">
          <a:xfrm>
            <a:off x="4227513" y="163513"/>
            <a:ext cx="1924050" cy="384175"/>
          </a:xfrm>
          <a:prstGeom prst="parallelogram">
            <a:avLst>
              <a:gd name="adj" fmla="val 48344"/>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chemeClr val="bg1"/>
                </a:solidFill>
              </a:rPr>
              <a:t>未来规划</a:t>
            </a:r>
          </a:p>
        </p:txBody>
      </p:sp>
      <p:sp>
        <p:nvSpPr>
          <p:cNvPr id="44076" name="Freeform 7"/>
          <p:cNvSpPr>
            <a:spLocks noChangeArrowheads="1"/>
          </p:cNvSpPr>
          <p:nvPr/>
        </p:nvSpPr>
        <p:spPr bwMode="auto">
          <a:xfrm>
            <a:off x="493713" y="152400"/>
            <a:ext cx="207962" cy="384175"/>
          </a:xfrm>
          <a:prstGeom prst="parallelogram">
            <a:avLst>
              <a:gd name="adj" fmla="val 67042"/>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sp>
        <p:nvSpPr>
          <p:cNvPr id="44077" name="Freeform 7"/>
          <p:cNvSpPr>
            <a:spLocks noChangeArrowheads="1"/>
          </p:cNvSpPr>
          <p:nvPr/>
        </p:nvSpPr>
        <p:spPr bwMode="auto">
          <a:xfrm>
            <a:off x="6059488" y="163513"/>
            <a:ext cx="207962" cy="384175"/>
          </a:xfrm>
          <a:prstGeom prst="parallelogram">
            <a:avLst>
              <a:gd name="adj" fmla="val 67042"/>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sp>
        <p:nvSpPr>
          <p:cNvPr id="44078" name="Freeform 7"/>
          <p:cNvSpPr>
            <a:spLocks noChangeArrowheads="1"/>
          </p:cNvSpPr>
          <p:nvPr/>
        </p:nvSpPr>
        <p:spPr bwMode="auto">
          <a:xfrm>
            <a:off x="6151563" y="176213"/>
            <a:ext cx="233362" cy="371475"/>
          </a:xfrm>
          <a:prstGeom prst="parallelogram">
            <a:avLst>
              <a:gd name="adj" fmla="val 61403"/>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sp>
        <p:nvSpPr>
          <p:cNvPr id="44079" name="Freeform 7"/>
          <p:cNvSpPr>
            <a:spLocks noChangeArrowheads="1"/>
          </p:cNvSpPr>
          <p:nvPr/>
        </p:nvSpPr>
        <p:spPr bwMode="auto">
          <a:xfrm>
            <a:off x="396875" y="152400"/>
            <a:ext cx="96838" cy="384175"/>
          </a:xfrm>
          <a:prstGeom prst="parallelogram">
            <a:avLst>
              <a:gd name="adj" fmla="val 40042"/>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sp>
        <p:nvSpPr>
          <p:cNvPr id="44080" name="矩形 8"/>
          <p:cNvSpPr>
            <a:spLocks noChangeArrowheads="1"/>
          </p:cNvSpPr>
          <p:nvPr/>
        </p:nvSpPr>
        <p:spPr bwMode="auto">
          <a:xfrm>
            <a:off x="339725" y="152400"/>
            <a:ext cx="57150" cy="384175"/>
          </a:xfrm>
          <a:prstGeom prst="rect">
            <a:avLst/>
          </a:prstGeom>
          <a:gradFill rotWithShape="1">
            <a:gsLst>
              <a:gs pos="0">
                <a:srgbClr val="7F7F7F"/>
              </a:gs>
              <a:gs pos="100000">
                <a:srgbClr val="D8D8D8"/>
              </a:gs>
            </a:gsLst>
            <a:lin ang="5400000" scaled="1"/>
          </a:gradFill>
          <a:ln w="9525" cap="rnd">
            <a:solidFill>
              <a:srgbClr val="E6E6E6"/>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500">
              <a:solidFill>
                <a:srgbClr val="FFFFFF"/>
              </a:solidFill>
              <a:latin typeface="微软雅黑" pitchFamily="34" charset="-122"/>
              <a:ea typeface="微软雅黑" pitchFamily="34" charset="-122"/>
              <a:sym typeface="微软雅黑" pitchFamily="34" charset="-122"/>
            </a:endParaRPr>
          </a:p>
        </p:txBody>
      </p:sp>
      <p:grpSp>
        <p:nvGrpSpPr>
          <p:cNvPr id="44081" name="组合 10"/>
          <p:cNvGrpSpPr>
            <a:grpSpLocks/>
          </p:cNvGrpSpPr>
          <p:nvPr/>
        </p:nvGrpSpPr>
        <p:grpSpPr bwMode="auto">
          <a:xfrm>
            <a:off x="2625725" y="477838"/>
            <a:ext cx="2962275" cy="406400"/>
            <a:chOff x="0" y="0"/>
            <a:chExt cx="5831632" cy="541568"/>
          </a:xfrm>
        </p:grpSpPr>
        <p:sp>
          <p:nvSpPr>
            <p:cNvPr id="44082" name="直接连接符 11"/>
            <p:cNvSpPr>
              <a:spLocks noChangeShapeType="1"/>
            </p:cNvSpPr>
            <p:nvPr/>
          </p:nvSpPr>
          <p:spPr bwMode="auto">
            <a:xfrm flipH="1">
              <a:off x="0" y="541568"/>
              <a:ext cx="5831632" cy="1"/>
            </a:xfrm>
            <a:prstGeom prst="line">
              <a:avLst/>
            </a:prstGeom>
            <a:noFill/>
            <a:ln w="9525">
              <a:solidFill>
                <a:srgbClr val="92D050"/>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4083" name="直接连接符 12"/>
            <p:cNvSpPr>
              <a:spLocks noChangeShapeType="1"/>
            </p:cNvSpPr>
            <p:nvPr/>
          </p:nvSpPr>
          <p:spPr bwMode="auto">
            <a:xfrm flipV="1">
              <a:off x="0" y="0"/>
              <a:ext cx="265486" cy="541568"/>
            </a:xfrm>
            <a:prstGeom prst="line">
              <a:avLst/>
            </a:prstGeom>
            <a:noFill/>
            <a:ln w="9525">
              <a:solidFill>
                <a:srgbClr val="92D050"/>
              </a:solidFill>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grpSp>
      <p:sp>
        <p:nvSpPr>
          <p:cNvPr id="44084" name="TextBox 18"/>
          <p:cNvSpPr>
            <a:spLocks noChangeArrowheads="1"/>
          </p:cNvSpPr>
          <p:nvPr/>
        </p:nvSpPr>
        <p:spPr bwMode="auto">
          <a:xfrm>
            <a:off x="3049588" y="608013"/>
            <a:ext cx="2376487"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b="1">
                <a:solidFill>
                  <a:srgbClr val="92D050"/>
                </a:solidFill>
                <a:latin typeface="微软雅黑" pitchFamily="34" charset="-122"/>
                <a:ea typeface="微软雅黑" pitchFamily="34" charset="-122"/>
              </a:rPr>
              <a:t>2.2.3  分析文献：选取文献</a:t>
            </a:r>
          </a:p>
        </p:txBody>
      </p:sp>
      <p:pic>
        <p:nvPicPr>
          <p:cNvPr id="44085"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28575"/>
            <a:ext cx="6789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09" name="Rectangle 57"/>
          <p:cNvSpPr/>
          <p:nvPr/>
        </p:nvSpPr>
        <p:spPr>
          <a:xfrm>
            <a:off x="6996113" y="712788"/>
            <a:ext cx="2260600" cy="4406900"/>
          </a:xfrm>
          <a:prstGeom prst="rect">
            <a:avLst/>
          </a:prstGeom>
          <a:solidFill>
            <a:srgbClr val="CCECFF">
              <a:alpha val="87999"/>
            </a:srgbClr>
          </a:solidFill>
          <a:ln w="9525" cap="flat" cmpd="sng">
            <a:solidFill>
              <a:srgbClr val="CCECFF"/>
            </a:solidFill>
            <a:prstDash val="solid"/>
            <a:miter/>
            <a:headEnd type="none" w="med" len="med"/>
            <a:tailEnd type="none" w="med" len="med"/>
          </a:ln>
        </p:spPr>
        <p:txBody>
          <a:bodyPr anchor="ctr"/>
          <a:lstStyle/>
          <a:p>
            <a:endParaRPr lang="zh-CN" altLang="en-US" sz="1350" noProof="1"/>
          </a:p>
        </p:txBody>
      </p:sp>
      <p:sp>
        <p:nvSpPr>
          <p:cNvPr id="49210" name="Text Box 58"/>
          <p:cNvSpPr txBox="1">
            <a:spLocks noChangeArrowheads="1"/>
          </p:cNvSpPr>
          <p:nvPr/>
        </p:nvSpPr>
        <p:spPr bwMode="auto">
          <a:xfrm>
            <a:off x="7100888" y="712788"/>
            <a:ext cx="197485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40000"/>
              </a:lnSpc>
            </a:pPr>
            <a:r>
              <a:rPr lang="zh-CN" altLang="en-US" sz="1500" b="1">
                <a:latin typeface="微软雅黑" pitchFamily="34" charset="-122"/>
                <a:ea typeface="微软雅黑" pitchFamily="34" charset="-122"/>
              </a:rPr>
              <a:t>   从文献互引网络可以看出，图形重点分成了四个部分，结合年标尺分析得出 ，在早期数据挖掘还多处于</a:t>
            </a:r>
            <a:r>
              <a:rPr lang="zh-CN" altLang="en-US" sz="1500" b="1">
                <a:solidFill>
                  <a:srgbClr val="009900"/>
                </a:solidFill>
                <a:latin typeface="微软雅黑" pitchFamily="34" charset="-122"/>
                <a:ea typeface="微软雅黑" pitchFamily="34" charset="-122"/>
              </a:rPr>
              <a:t>理论</a:t>
            </a:r>
            <a:r>
              <a:rPr lang="zh-CN" altLang="en-US" sz="1500" b="1">
                <a:latin typeface="微软雅黑" pitchFamily="34" charset="-122"/>
                <a:ea typeface="微软雅黑" pitchFamily="34" charset="-122"/>
              </a:rPr>
              <a:t>阶段，在06-10期间，</a:t>
            </a:r>
            <a:r>
              <a:rPr lang="zh-CN" altLang="en-US" sz="1500" b="1">
                <a:solidFill>
                  <a:srgbClr val="009900"/>
                </a:solidFill>
                <a:latin typeface="微软雅黑" pitchFamily="34" charset="-122"/>
                <a:ea typeface="微软雅黑" pitchFamily="34" charset="-122"/>
              </a:rPr>
              <a:t>网络舆情</a:t>
            </a:r>
            <a:r>
              <a:rPr lang="zh-CN" altLang="en-US" sz="1500" b="1">
                <a:latin typeface="微软雅黑" pitchFamily="34" charset="-122"/>
                <a:ea typeface="微软雅黑" pitchFamily="34" charset="-122"/>
              </a:rPr>
              <a:t>方面的文章较多，09年到近几年，开始转向了</a:t>
            </a:r>
            <a:r>
              <a:rPr lang="zh-CN" altLang="en-US" sz="1500" b="1">
                <a:solidFill>
                  <a:srgbClr val="009900"/>
                </a:solidFill>
                <a:latin typeface="微软雅黑" pitchFamily="34" charset="-122"/>
                <a:ea typeface="微软雅黑" pitchFamily="34" charset="-122"/>
              </a:rPr>
              <a:t>大数据分析</a:t>
            </a:r>
            <a:r>
              <a:rPr lang="zh-CN" altLang="en-US" sz="1500" b="1">
                <a:latin typeface="微软雅黑" pitchFamily="34" charset="-122"/>
                <a:ea typeface="微软雅黑" pitchFamily="34" charset="-122"/>
              </a:rPr>
              <a:t>的研究，期间也不乏图书馆</a:t>
            </a:r>
            <a:r>
              <a:rPr lang="zh-CN" altLang="en-US" sz="1500" b="1">
                <a:solidFill>
                  <a:srgbClr val="009900"/>
                </a:solidFill>
                <a:latin typeface="微软雅黑" pitchFamily="34" charset="-122"/>
                <a:ea typeface="微软雅黑" pitchFamily="34" charset="-122"/>
              </a:rPr>
              <a:t>个性化服务及知识服务</a:t>
            </a:r>
            <a:r>
              <a:rPr lang="zh-CN" altLang="en-US" sz="1500" b="1">
                <a:latin typeface="微软雅黑" pitchFamily="34" charset="-122"/>
                <a:ea typeface="微软雅黑" pitchFamily="34" charset="-122"/>
              </a:rPr>
              <a:t>方面的文章。</a:t>
            </a:r>
            <a:endParaRPr lang="zh-CN" altLang="en-US" sz="1500">
              <a:latin typeface="微软雅黑" pitchFamily="34" charset="-122"/>
              <a:ea typeface="微软雅黑" pitchFamily="34" charset="-122"/>
            </a:endParaRPr>
          </a:p>
        </p:txBody>
      </p:sp>
      <p:pic>
        <p:nvPicPr>
          <p:cNvPr id="49211" name="图片 492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588" y="1184275"/>
            <a:ext cx="1293812"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12" name="矩形 49211"/>
          <p:cNvSpPr/>
          <p:nvPr/>
        </p:nvSpPr>
        <p:spPr>
          <a:xfrm>
            <a:off x="2625725" y="280988"/>
            <a:ext cx="1177925" cy="603250"/>
          </a:xfrm>
          <a:prstGeom prst="rect">
            <a:avLst/>
          </a:prstGeom>
          <a:noFill/>
          <a:ln w="28575" cap="flat" cmpd="sng">
            <a:solidFill>
              <a:srgbClr val="FF6600"/>
            </a:solidFill>
            <a:prstDash val="solid"/>
            <a:miter/>
            <a:headEnd type="none" w="med" len="med"/>
            <a:tailEnd type="none" w="med" len="med"/>
          </a:ln>
        </p:spPr>
        <p:txBody>
          <a:bodyPr/>
          <a:lstStyle/>
          <a:p>
            <a:endParaRPr lang="zh-CN" altLang="en-US" sz="1350" noProof="1"/>
          </a:p>
        </p:txBody>
      </p:sp>
      <p:sp>
        <p:nvSpPr>
          <p:cNvPr id="61" name="椭圆 60"/>
          <p:cNvSpPr/>
          <p:nvPr/>
        </p:nvSpPr>
        <p:spPr>
          <a:xfrm>
            <a:off x="3803650" y="3468688"/>
            <a:ext cx="2071688" cy="165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p>
        </p:txBody>
      </p:sp>
      <p:sp>
        <p:nvSpPr>
          <p:cNvPr id="62" name="椭圆 61"/>
          <p:cNvSpPr/>
          <p:nvPr/>
        </p:nvSpPr>
        <p:spPr>
          <a:xfrm>
            <a:off x="3049588" y="2452688"/>
            <a:ext cx="1071562" cy="1016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p>
        </p:txBody>
      </p:sp>
      <p:sp>
        <p:nvSpPr>
          <p:cNvPr id="63" name="椭圆 62"/>
          <p:cNvSpPr/>
          <p:nvPr/>
        </p:nvSpPr>
        <p:spPr>
          <a:xfrm>
            <a:off x="4227513" y="1870075"/>
            <a:ext cx="1360487" cy="12509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p>
        </p:txBody>
      </p:sp>
      <p:sp>
        <p:nvSpPr>
          <p:cNvPr id="64" name="椭圆 63"/>
          <p:cNvSpPr/>
          <p:nvPr/>
        </p:nvSpPr>
        <p:spPr>
          <a:xfrm>
            <a:off x="2625725" y="1438275"/>
            <a:ext cx="744538" cy="889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9209"/>
                                        </p:tgtEl>
                                        <p:attrNameLst>
                                          <p:attrName>style.visibility</p:attrName>
                                        </p:attrNameLst>
                                      </p:cBhvr>
                                      <p:to>
                                        <p:strVal val="visible"/>
                                      </p:to>
                                    </p:set>
                                    <p:anim calcmode="lin" valueType="num">
                                      <p:cBhvr>
                                        <p:cTn id="7" dur="1000" fill="hold"/>
                                        <p:tgtEl>
                                          <p:spTgt spid="49209"/>
                                        </p:tgtEl>
                                        <p:attrNameLst>
                                          <p:attrName>ppt_x</p:attrName>
                                        </p:attrNameLst>
                                      </p:cBhvr>
                                      <p:tavLst>
                                        <p:tav tm="0">
                                          <p:val>
                                            <p:strVal val="1+#ppt_w/2"/>
                                          </p:val>
                                        </p:tav>
                                        <p:tav tm="100000">
                                          <p:val>
                                            <p:strVal val="#ppt_x"/>
                                          </p:val>
                                        </p:tav>
                                      </p:tavLst>
                                    </p:anim>
                                    <p:anim calcmode="lin" valueType="num">
                                      <p:cBhvr>
                                        <p:cTn id="8" dur="1000" fill="hold"/>
                                        <p:tgtEl>
                                          <p:spTgt spid="492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9210">
                                            <p:txEl>
                                              <p:pRg st="0" end="0"/>
                                            </p:txEl>
                                          </p:spTgt>
                                        </p:tgtEl>
                                        <p:attrNameLst>
                                          <p:attrName>style.visibility</p:attrName>
                                        </p:attrNameLst>
                                      </p:cBhvr>
                                      <p:to>
                                        <p:strVal val="visible"/>
                                      </p:to>
                                    </p:set>
                                    <p:animEffect transition="in" filter="wipe(up)">
                                      <p:cBhvr>
                                        <p:cTn id="13" dur="1000"/>
                                        <p:tgtEl>
                                          <p:spTgt spid="4921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49156"/>
                                        </p:tgtEl>
                                        <p:attrNameLst>
                                          <p:attrName>style.visibility</p:attrName>
                                        </p:attrNameLst>
                                      </p:cBhvr>
                                      <p:to>
                                        <p:strVal val="visible"/>
                                      </p:to>
                                    </p:set>
                                    <p:anim calcmode="lin" valueType="num">
                                      <p:cBhvr>
                                        <p:cTn id="18" dur="500" fill="hold"/>
                                        <p:tgtEl>
                                          <p:spTgt spid="49156"/>
                                        </p:tgtEl>
                                        <p:attrNameLst>
                                          <p:attrName>ppt_x</p:attrName>
                                        </p:attrNameLst>
                                      </p:cBhvr>
                                      <p:tavLst>
                                        <p:tav tm="0">
                                          <p:val>
                                            <p:strVal val="1+#ppt_w/2"/>
                                          </p:val>
                                        </p:tav>
                                        <p:tav tm="100000">
                                          <p:val>
                                            <p:strVal val="#ppt_x"/>
                                          </p:val>
                                        </p:tav>
                                      </p:tavLst>
                                    </p:anim>
                                    <p:anim calcmode="lin" valueType="num">
                                      <p:cBhvr>
                                        <p:cTn id="19" dur="500" fill="hold"/>
                                        <p:tgtEl>
                                          <p:spTgt spid="4915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49211"/>
                                        </p:tgtEl>
                                        <p:attrNameLst>
                                          <p:attrName>style.visibility</p:attrName>
                                        </p:attrNameLst>
                                      </p:cBhvr>
                                      <p:to>
                                        <p:strVal val="visible"/>
                                      </p:to>
                                    </p:set>
                                    <p:animEffect transition="in" filter="wipe(right)">
                                      <p:cBhvr>
                                        <p:cTn id="24" dur="500"/>
                                        <p:tgtEl>
                                          <p:spTgt spid="492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9212"/>
                                        </p:tgtEl>
                                        <p:attrNameLst>
                                          <p:attrName>style.visibility</p:attrName>
                                        </p:attrNameLst>
                                      </p:cBhvr>
                                      <p:to>
                                        <p:strVal val="visible"/>
                                      </p:to>
                                    </p:set>
                                    <p:animEffect transition="in" filter="fade">
                                      <p:cBhvr>
                                        <p:cTn id="29" dur="500"/>
                                        <p:tgtEl>
                                          <p:spTgt spid="49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0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1003300"/>
            <a:ext cx="6789738"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8" name="Group 3"/>
          <p:cNvGrpSpPr>
            <a:grpSpLocks/>
          </p:cNvGrpSpPr>
          <p:nvPr/>
        </p:nvGrpSpPr>
        <p:grpSpPr bwMode="auto">
          <a:xfrm>
            <a:off x="-77788" y="1003300"/>
            <a:ext cx="1493838" cy="3328988"/>
            <a:chOff x="0" y="0"/>
            <a:chExt cx="3168" cy="6991"/>
          </a:xfrm>
        </p:grpSpPr>
        <p:sp>
          <p:nvSpPr>
            <p:cNvPr id="51204" name="矩形 1"/>
            <p:cNvSpPr/>
            <p:nvPr/>
          </p:nvSpPr>
          <p:spPr>
            <a:xfrm>
              <a:off x="377" y="0"/>
              <a:ext cx="2680"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algn="ctr"/>
              <a:r>
                <a:rPr lang="zh-CN" altLang="en-US" sz="1350" noProof="1">
                  <a:solidFill>
                    <a:srgbClr val="FFFFFF"/>
                  </a:solidFill>
                  <a:latin typeface="宋体" panose="02010600030101010101" pitchFamily="2" charset="-122"/>
                  <a:cs typeface="+mn-ea"/>
                  <a:sym typeface="宋体" panose="02010600030101010101" pitchFamily="2" charset="-122"/>
                </a:rPr>
                <a:t> </a:t>
              </a:r>
              <a:endParaRPr lang="zh-CN" altLang="en-US" sz="1350" noProof="1">
                <a:solidFill>
                  <a:srgbClr val="FFFFFF"/>
                </a:solidFill>
                <a:latin typeface="宋体" panose="02010600030101010101" pitchFamily="2" charset="-122"/>
                <a:sym typeface="宋体" panose="02010600030101010101" pitchFamily="2" charset="-122"/>
              </a:endParaRPr>
            </a:p>
          </p:txBody>
        </p:sp>
        <p:grpSp>
          <p:nvGrpSpPr>
            <p:cNvPr id="45060" name="组合 6"/>
            <p:cNvGrpSpPr>
              <a:grpSpLocks/>
            </p:cNvGrpSpPr>
            <p:nvPr/>
          </p:nvGrpSpPr>
          <p:grpSpPr bwMode="auto">
            <a:xfrm>
              <a:off x="0" y="531"/>
              <a:ext cx="3168" cy="6208"/>
              <a:chOff x="0" y="0"/>
              <a:chExt cx="2016224" cy="3941510"/>
            </a:xfrm>
          </p:grpSpPr>
          <p:sp>
            <p:nvSpPr>
              <p:cNvPr id="51206" name="TextBox 36">
                <a:hlinkClick r:id="rId3" action="ppaction://hlinksldjump"/>
              </p:cNvPr>
              <p:cNvSpPr/>
              <p:nvPr/>
            </p:nvSpPr>
            <p:spPr>
              <a:xfrm>
                <a:off x="659934" y="45980"/>
                <a:ext cx="1356290" cy="446615"/>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宋体" panose="02010600030101010101" pitchFamily="2" charset="-122"/>
                  </a:rPr>
                  <a:t>总体趋势</a:t>
                </a:r>
                <a:endParaRPr lang="zh-CN" altLang="en-US" sz="1350" noProof="1"/>
              </a:p>
            </p:txBody>
          </p:sp>
          <p:sp>
            <p:nvSpPr>
              <p:cNvPr id="51207" name="矩形 8"/>
              <p:cNvSpPr/>
              <p:nvPr/>
            </p:nvSpPr>
            <p:spPr>
              <a:xfrm>
                <a:off x="242119" y="45980"/>
                <a:ext cx="36210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5063" name="TextBox 35"/>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01</a:t>
                </a:r>
                <a:endParaRPr lang="zh-CN" altLang="en-US" sz="2100" b="1">
                  <a:solidFill>
                    <a:srgbClr val="F2F2F2"/>
                  </a:solidFill>
                  <a:latin typeface="Bradley Hand ITC" pitchFamily="66" charset="0"/>
                  <a:ea typeface="楷体_GB2312" charset="-122"/>
                  <a:sym typeface="Bradley Hand ITC" pitchFamily="66" charset="0"/>
                </a:endParaRPr>
              </a:p>
            </p:txBody>
          </p:sp>
          <p:grpSp>
            <p:nvGrpSpPr>
              <p:cNvPr id="45064" name="组合 10"/>
              <p:cNvGrpSpPr>
                <a:grpSpLocks/>
              </p:cNvGrpSpPr>
              <p:nvPr/>
            </p:nvGrpSpPr>
            <p:grpSpPr bwMode="auto">
              <a:xfrm>
                <a:off x="0" y="676875"/>
                <a:ext cx="2016224" cy="3264635"/>
                <a:chOff x="0" y="0"/>
                <a:chExt cx="2016224" cy="3264635"/>
              </a:xfrm>
            </p:grpSpPr>
            <p:grpSp>
              <p:nvGrpSpPr>
                <p:cNvPr id="45065" name="组合 11"/>
                <p:cNvGrpSpPr>
                  <a:grpSpLocks/>
                </p:cNvGrpSpPr>
                <p:nvPr/>
              </p:nvGrpSpPr>
              <p:grpSpPr bwMode="auto">
                <a:xfrm>
                  <a:off x="0" y="0"/>
                  <a:ext cx="2016224" cy="557134"/>
                  <a:chOff x="0" y="0"/>
                  <a:chExt cx="2016224" cy="557134"/>
                </a:xfrm>
              </p:grpSpPr>
              <p:sp>
                <p:nvSpPr>
                  <p:cNvPr id="51211" name="矩形 28"/>
                  <p:cNvSpPr/>
                  <p:nvPr/>
                </p:nvSpPr>
                <p:spPr>
                  <a:xfrm>
                    <a:off x="242119" y="46437"/>
                    <a:ext cx="36210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5067" name="TextBox 56"/>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02</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1213" name="TextBox 57">
                    <a:hlinkClick r:id="rId3" action="ppaction://hlinksldjump"/>
                  </p:cNvPr>
                  <p:cNvSpPr/>
                  <p:nvPr/>
                </p:nvSpPr>
                <p:spPr>
                  <a:xfrm>
                    <a:off x="659934" y="46437"/>
                    <a:ext cx="1356290" cy="47624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文献互引</a:t>
                    </a:r>
                    <a:endParaRPr lang="zh-CN" altLang="en-US" sz="1350" noProof="1"/>
                  </a:p>
                </p:txBody>
              </p:sp>
            </p:grpSp>
            <p:grpSp>
              <p:nvGrpSpPr>
                <p:cNvPr id="45069" name="组合 12"/>
                <p:cNvGrpSpPr>
                  <a:grpSpLocks/>
                </p:cNvGrpSpPr>
                <p:nvPr/>
              </p:nvGrpSpPr>
              <p:grpSpPr bwMode="auto">
                <a:xfrm>
                  <a:off x="0" y="676875"/>
                  <a:ext cx="2016224" cy="557134"/>
                  <a:chOff x="0" y="0"/>
                  <a:chExt cx="2016224" cy="557134"/>
                </a:xfrm>
              </p:grpSpPr>
              <p:sp>
                <p:nvSpPr>
                  <p:cNvPr id="51215" name="矩形 25"/>
                  <p:cNvSpPr/>
                  <p:nvPr/>
                </p:nvSpPr>
                <p:spPr>
                  <a:xfrm>
                    <a:off x="242119" y="46895"/>
                    <a:ext cx="36210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5071" name="TextBox 53"/>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03</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5072" name="TextBox 54">
                    <a:hlinkClick r:id="rId3" action="ppaction://hlinksldjump"/>
                  </p:cNvPr>
                  <p:cNvSpPr>
                    <a:spLocks noChangeArrowheads="1"/>
                  </p:cNvSpPr>
                  <p:nvPr/>
                </p:nvSpPr>
                <p:spPr bwMode="auto">
                  <a:xfrm>
                    <a:off x="660742" y="46297"/>
                    <a:ext cx="1355482" cy="4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chemeClr val="accent1"/>
                        </a:solidFill>
                        <a:latin typeface="微软雅黑" pitchFamily="34" charset="-122"/>
                        <a:ea typeface="微软雅黑" pitchFamily="34" charset="-122"/>
                        <a:sym typeface="微软雅黑" pitchFamily="34" charset="-122"/>
                      </a:rPr>
                      <a:t>文献集合</a:t>
                    </a:r>
                  </a:p>
                </p:txBody>
              </p:sp>
            </p:grpSp>
            <p:grpSp>
              <p:nvGrpSpPr>
                <p:cNvPr id="45073" name="组合 13"/>
                <p:cNvGrpSpPr>
                  <a:grpSpLocks/>
                </p:cNvGrpSpPr>
                <p:nvPr/>
              </p:nvGrpSpPr>
              <p:grpSpPr bwMode="auto">
                <a:xfrm>
                  <a:off x="0" y="1353750"/>
                  <a:ext cx="2016224" cy="557134"/>
                  <a:chOff x="0" y="0"/>
                  <a:chExt cx="2016224" cy="557134"/>
                </a:xfrm>
              </p:grpSpPr>
              <p:sp>
                <p:nvSpPr>
                  <p:cNvPr id="51219" name="矩形 22"/>
                  <p:cNvSpPr/>
                  <p:nvPr/>
                </p:nvSpPr>
                <p:spPr>
                  <a:xfrm>
                    <a:off x="242119" y="45235"/>
                    <a:ext cx="362107" cy="378884"/>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5075" name="TextBox 50"/>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04</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1221" name="TextBox 51">
                    <a:hlinkClick r:id="rId3" action="ppaction://hlinksldjump"/>
                  </p:cNvPr>
                  <p:cNvSpPr/>
                  <p:nvPr/>
                </p:nvSpPr>
                <p:spPr>
                  <a:xfrm>
                    <a:off x="659934" y="45235"/>
                    <a:ext cx="1356290" cy="478366"/>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关键词</a:t>
                    </a:r>
                    <a:endParaRPr lang="zh-CN" altLang="en-US" sz="1350" noProof="1"/>
                  </a:p>
                </p:txBody>
              </p:sp>
            </p:grpSp>
            <p:grpSp>
              <p:nvGrpSpPr>
                <p:cNvPr id="45077" name="组合 14"/>
                <p:cNvGrpSpPr>
                  <a:grpSpLocks/>
                </p:cNvGrpSpPr>
                <p:nvPr/>
              </p:nvGrpSpPr>
              <p:grpSpPr bwMode="auto">
                <a:xfrm>
                  <a:off x="0" y="2030625"/>
                  <a:ext cx="2016224" cy="557134"/>
                  <a:chOff x="0" y="0"/>
                  <a:chExt cx="2016224" cy="557134"/>
                </a:xfrm>
              </p:grpSpPr>
              <p:sp>
                <p:nvSpPr>
                  <p:cNvPr id="51223" name="矩形 19"/>
                  <p:cNvSpPr/>
                  <p:nvPr/>
                </p:nvSpPr>
                <p:spPr>
                  <a:xfrm>
                    <a:off x="242119" y="45691"/>
                    <a:ext cx="36210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5079" name="TextBox 47"/>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05</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1225" name="TextBox 48">
                    <a:hlinkClick r:id="rId3" action="ppaction://hlinksldjump"/>
                  </p:cNvPr>
                  <p:cNvSpPr/>
                  <p:nvPr/>
                </p:nvSpPr>
                <p:spPr>
                  <a:xfrm>
                    <a:off x="659934" y="45691"/>
                    <a:ext cx="1356290" cy="476250"/>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作者合作</a:t>
                    </a:r>
                    <a:endParaRPr lang="zh-CN" altLang="en-US" sz="1350" noProof="1"/>
                  </a:p>
                </p:txBody>
              </p:sp>
            </p:grpSp>
            <p:grpSp>
              <p:nvGrpSpPr>
                <p:cNvPr id="45081" name="组合 15"/>
                <p:cNvGrpSpPr>
                  <a:grpSpLocks/>
                </p:cNvGrpSpPr>
                <p:nvPr/>
              </p:nvGrpSpPr>
              <p:grpSpPr bwMode="auto">
                <a:xfrm>
                  <a:off x="0" y="2707501"/>
                  <a:ext cx="2016224" cy="557134"/>
                  <a:chOff x="0" y="0"/>
                  <a:chExt cx="2016224" cy="557134"/>
                </a:xfrm>
              </p:grpSpPr>
              <p:sp>
                <p:nvSpPr>
                  <p:cNvPr id="51227" name="矩形 16"/>
                  <p:cNvSpPr/>
                  <p:nvPr/>
                </p:nvSpPr>
                <p:spPr>
                  <a:xfrm>
                    <a:off x="242119" y="46147"/>
                    <a:ext cx="36210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51228" name="TextBox 44"/>
                  <p:cNvSpPr/>
                  <p:nvPr/>
                </p:nvSpPr>
                <p:spPr>
                  <a:xfrm>
                    <a:off x="0" y="-420"/>
                    <a:ext cx="899910" cy="556683"/>
                  </a:xfrm>
                  <a:prstGeom prst="rect">
                    <a:avLst/>
                  </a:prstGeom>
                  <a:noFill/>
                  <a:ln w="9525">
                    <a:noFill/>
                  </a:ln>
                </p:spPr>
                <p:txBody>
                  <a:bodyPr>
                    <a:spAutoFit/>
                  </a:bodyPr>
                  <a:lstStyle/>
                  <a:p>
                    <a:pPr algn="ctr"/>
                    <a:r>
                      <a:rPr lang="zh-CN" altLang="en-US" sz="2100" b="1"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z="1350" noProof="1"/>
                  </a:p>
                </p:txBody>
              </p:sp>
              <p:sp>
                <p:nvSpPr>
                  <p:cNvPr id="45084" name="TextBox 45">
                    <a:hlinkClick r:id="rId3"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500">
                      <a:solidFill>
                        <a:srgbClr val="BFBFBF"/>
                      </a:solidFill>
                      <a:latin typeface="微软雅黑" pitchFamily="34" charset="-122"/>
                      <a:ea typeface="微软雅黑" pitchFamily="34" charset="-122"/>
                      <a:sym typeface="微软雅黑" pitchFamily="34" charset="-122"/>
                    </a:endParaRPr>
                  </a:p>
                </p:txBody>
              </p:sp>
            </p:grpSp>
          </p:grpSp>
        </p:grpSp>
        <p:sp>
          <p:nvSpPr>
            <p:cNvPr id="51230" name="Rectangle 30"/>
            <p:cNvSpPr/>
            <p:nvPr/>
          </p:nvSpPr>
          <p:spPr>
            <a:xfrm>
              <a:off x="1020" y="533"/>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1231" name="Rectangle 31"/>
            <p:cNvSpPr/>
            <p:nvPr/>
          </p:nvSpPr>
          <p:spPr>
            <a:xfrm>
              <a:off x="1020" y="1684"/>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1232" name="Rectangle 32"/>
            <p:cNvSpPr/>
            <p:nvPr/>
          </p:nvSpPr>
          <p:spPr>
            <a:xfrm>
              <a:off x="1020" y="2777"/>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1233" name="Rectangle 33"/>
            <p:cNvSpPr/>
            <p:nvPr/>
          </p:nvSpPr>
          <p:spPr>
            <a:xfrm>
              <a:off x="1020" y="4847"/>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1234" name="Rectangle 34"/>
            <p:cNvSpPr/>
            <p:nvPr/>
          </p:nvSpPr>
          <p:spPr>
            <a:xfrm>
              <a:off x="1020" y="3824"/>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5090" name="Rectangle 35"/>
            <p:cNvSpPr>
              <a:spLocks noChangeArrowheads="1"/>
            </p:cNvSpPr>
            <p:nvPr/>
          </p:nvSpPr>
          <p:spPr bwMode="auto">
            <a:xfrm>
              <a:off x="1019" y="5969"/>
              <a:ext cx="1740" cy="71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rgbClr val="BFBFBF"/>
                  </a:solidFill>
                  <a:latin typeface="微软雅黑" pitchFamily="34" charset="-122"/>
                  <a:ea typeface="微软雅黑" pitchFamily="34" charset="-122"/>
                  <a:sym typeface="微软雅黑" pitchFamily="34" charset="-122"/>
                </a:rPr>
                <a:t>各种分布</a:t>
              </a:r>
            </a:p>
          </p:txBody>
        </p:sp>
      </p:grpSp>
      <p:pic>
        <p:nvPicPr>
          <p:cNvPr id="51236"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1081088"/>
            <a:ext cx="67405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2"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5093"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选取文献</a:t>
            </a:r>
          </a:p>
        </p:txBody>
      </p:sp>
      <p:sp>
        <p:nvSpPr>
          <p:cNvPr id="45094"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1236"/>
                                        </p:tgtEl>
                                        <p:attrNameLst>
                                          <p:attrName>style.visibility</p:attrName>
                                        </p:attrNameLst>
                                      </p:cBhvr>
                                      <p:to>
                                        <p:strVal val="visible"/>
                                      </p:to>
                                    </p:set>
                                    <p:anim calcmode="lin" valueType="num">
                                      <p:cBhvr>
                                        <p:cTn id="7" dur="500" fill="hold"/>
                                        <p:tgtEl>
                                          <p:spTgt spid="51236"/>
                                        </p:tgtEl>
                                        <p:attrNameLst>
                                          <p:attrName>ppt_x</p:attrName>
                                        </p:attrNameLst>
                                      </p:cBhvr>
                                      <p:tavLst>
                                        <p:tav tm="0">
                                          <p:val>
                                            <p:strVal val="1+#ppt_w/2"/>
                                          </p:val>
                                        </p:tav>
                                        <p:tav tm="100000">
                                          <p:val>
                                            <p:strVal val="#ppt_x"/>
                                          </p:val>
                                        </p:tav>
                                      </p:tavLst>
                                    </p:anim>
                                    <p:anim calcmode="lin" valueType="num">
                                      <p:cBhvr>
                                        <p:cTn id="8" dur="500" fill="hold"/>
                                        <p:tgtEl>
                                          <p:spTgt spid="512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788" y="1098550"/>
            <a:ext cx="7037387"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2" name="Group 20"/>
          <p:cNvGrpSpPr>
            <a:grpSpLocks/>
          </p:cNvGrpSpPr>
          <p:nvPr/>
        </p:nvGrpSpPr>
        <p:grpSpPr bwMode="auto">
          <a:xfrm>
            <a:off x="-77788" y="1162050"/>
            <a:ext cx="1490663" cy="3328988"/>
            <a:chOff x="0" y="0"/>
            <a:chExt cx="3168" cy="6991"/>
          </a:xfrm>
        </p:grpSpPr>
        <p:sp>
          <p:nvSpPr>
            <p:cNvPr id="52228" name="矩形 1"/>
            <p:cNvSpPr/>
            <p:nvPr/>
          </p:nvSpPr>
          <p:spPr>
            <a:xfrm>
              <a:off x="378"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algn="ctr"/>
              <a:r>
                <a:rPr lang="zh-CN" altLang="en-US" sz="1350" noProof="1">
                  <a:solidFill>
                    <a:srgbClr val="FFFFFF"/>
                  </a:solidFill>
                  <a:latin typeface="宋体" panose="02010600030101010101" pitchFamily="2" charset="-122"/>
                  <a:cs typeface="+mn-ea"/>
                  <a:sym typeface="宋体" panose="02010600030101010101" pitchFamily="2" charset="-122"/>
                </a:rPr>
                <a:t> </a:t>
              </a:r>
              <a:endParaRPr lang="zh-CN" altLang="en-US" sz="1350" noProof="1">
                <a:solidFill>
                  <a:srgbClr val="FFFFFF"/>
                </a:solidFill>
                <a:latin typeface="宋体" panose="02010600030101010101" pitchFamily="2" charset="-122"/>
                <a:sym typeface="宋体" panose="02010600030101010101" pitchFamily="2" charset="-122"/>
              </a:endParaRPr>
            </a:p>
          </p:txBody>
        </p:sp>
        <p:grpSp>
          <p:nvGrpSpPr>
            <p:cNvPr id="46084" name="组合 6"/>
            <p:cNvGrpSpPr>
              <a:grpSpLocks/>
            </p:cNvGrpSpPr>
            <p:nvPr/>
          </p:nvGrpSpPr>
          <p:grpSpPr bwMode="auto">
            <a:xfrm>
              <a:off x="0" y="531"/>
              <a:ext cx="3168" cy="6208"/>
              <a:chOff x="0" y="0"/>
              <a:chExt cx="2016224" cy="3941510"/>
            </a:xfrm>
          </p:grpSpPr>
          <p:sp>
            <p:nvSpPr>
              <p:cNvPr id="52230" name="TextBox 36">
                <a:hlinkClick r:id="rId3" action="ppaction://hlinksldjump"/>
              </p:cNvPr>
              <p:cNvSpPr/>
              <p:nvPr/>
            </p:nvSpPr>
            <p:spPr>
              <a:xfrm>
                <a:off x="661340" y="45980"/>
                <a:ext cx="1354884" cy="446615"/>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宋体" panose="02010600030101010101" pitchFamily="2" charset="-122"/>
                  </a:rPr>
                  <a:t>总体趋势</a:t>
                </a:r>
                <a:endParaRPr lang="zh-CN" altLang="en-US" sz="1350" noProof="1"/>
              </a:p>
            </p:txBody>
          </p:sp>
          <p:sp>
            <p:nvSpPr>
              <p:cNvPr id="52231" name="矩形 8"/>
              <p:cNvSpPr/>
              <p:nvPr/>
            </p:nvSpPr>
            <p:spPr>
              <a:xfrm>
                <a:off x="240488" y="45980"/>
                <a:ext cx="36287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6087" name="TextBox 35"/>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01</a:t>
                </a:r>
                <a:endParaRPr lang="zh-CN" altLang="en-US" sz="2100" b="1">
                  <a:solidFill>
                    <a:srgbClr val="F2F2F2"/>
                  </a:solidFill>
                  <a:latin typeface="Bradley Hand ITC" pitchFamily="66" charset="0"/>
                  <a:ea typeface="楷体_GB2312" charset="-122"/>
                  <a:sym typeface="Bradley Hand ITC" pitchFamily="66" charset="0"/>
                </a:endParaRPr>
              </a:p>
            </p:txBody>
          </p:sp>
          <p:grpSp>
            <p:nvGrpSpPr>
              <p:cNvPr id="46088" name="组合 10"/>
              <p:cNvGrpSpPr>
                <a:grpSpLocks/>
              </p:cNvGrpSpPr>
              <p:nvPr/>
            </p:nvGrpSpPr>
            <p:grpSpPr bwMode="auto">
              <a:xfrm>
                <a:off x="0" y="676875"/>
                <a:ext cx="2016224" cy="3264635"/>
                <a:chOff x="0" y="0"/>
                <a:chExt cx="2016224" cy="3264635"/>
              </a:xfrm>
            </p:grpSpPr>
            <p:grpSp>
              <p:nvGrpSpPr>
                <p:cNvPr id="46089" name="组合 11"/>
                <p:cNvGrpSpPr>
                  <a:grpSpLocks/>
                </p:cNvGrpSpPr>
                <p:nvPr/>
              </p:nvGrpSpPr>
              <p:grpSpPr bwMode="auto">
                <a:xfrm>
                  <a:off x="0" y="0"/>
                  <a:ext cx="2016224" cy="557134"/>
                  <a:chOff x="0" y="0"/>
                  <a:chExt cx="2016224" cy="557134"/>
                </a:xfrm>
              </p:grpSpPr>
              <p:sp>
                <p:nvSpPr>
                  <p:cNvPr id="52235" name="矩形 28"/>
                  <p:cNvSpPr/>
                  <p:nvPr/>
                </p:nvSpPr>
                <p:spPr>
                  <a:xfrm>
                    <a:off x="240488" y="46437"/>
                    <a:ext cx="36287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6091" name="TextBox 56"/>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02</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2237" name="TextBox 57">
                    <a:hlinkClick r:id="rId3" action="ppaction://hlinksldjump"/>
                  </p:cNvPr>
                  <p:cNvSpPr/>
                  <p:nvPr/>
                </p:nvSpPr>
                <p:spPr>
                  <a:xfrm>
                    <a:off x="661340" y="46437"/>
                    <a:ext cx="1354884" cy="47624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文献互引</a:t>
                    </a:r>
                    <a:endParaRPr lang="zh-CN" altLang="en-US" sz="1350" noProof="1"/>
                  </a:p>
                </p:txBody>
              </p:sp>
            </p:grpSp>
            <p:grpSp>
              <p:nvGrpSpPr>
                <p:cNvPr id="46093" name="组合 12"/>
                <p:cNvGrpSpPr>
                  <a:grpSpLocks/>
                </p:cNvGrpSpPr>
                <p:nvPr/>
              </p:nvGrpSpPr>
              <p:grpSpPr bwMode="auto">
                <a:xfrm>
                  <a:off x="0" y="676875"/>
                  <a:ext cx="2016224" cy="557134"/>
                  <a:chOff x="0" y="0"/>
                  <a:chExt cx="2016224" cy="557134"/>
                </a:xfrm>
              </p:grpSpPr>
              <p:sp>
                <p:nvSpPr>
                  <p:cNvPr id="52239" name="矩形 25"/>
                  <p:cNvSpPr/>
                  <p:nvPr/>
                </p:nvSpPr>
                <p:spPr>
                  <a:xfrm>
                    <a:off x="240488" y="46895"/>
                    <a:ext cx="36287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6095" name="TextBox 53"/>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03</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6096" name="TextBox 54">
                    <a:hlinkClick r:id="rId3" action="ppaction://hlinksldjump"/>
                  </p:cNvPr>
                  <p:cNvSpPr>
                    <a:spLocks noChangeArrowheads="1"/>
                  </p:cNvSpPr>
                  <p:nvPr/>
                </p:nvSpPr>
                <p:spPr bwMode="auto">
                  <a:xfrm>
                    <a:off x="660742" y="46297"/>
                    <a:ext cx="1355482" cy="4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rgbClr val="BFBFBF"/>
                        </a:solidFill>
                        <a:latin typeface="微软雅黑" pitchFamily="34" charset="-122"/>
                        <a:ea typeface="微软雅黑" pitchFamily="34" charset="-122"/>
                        <a:sym typeface="微软雅黑" pitchFamily="34" charset="-122"/>
                      </a:rPr>
                      <a:t>文献集合</a:t>
                    </a:r>
                  </a:p>
                </p:txBody>
              </p:sp>
            </p:grpSp>
            <p:grpSp>
              <p:nvGrpSpPr>
                <p:cNvPr id="46097" name="组合 13"/>
                <p:cNvGrpSpPr>
                  <a:grpSpLocks/>
                </p:cNvGrpSpPr>
                <p:nvPr/>
              </p:nvGrpSpPr>
              <p:grpSpPr bwMode="auto">
                <a:xfrm>
                  <a:off x="0" y="1353750"/>
                  <a:ext cx="2016224" cy="557134"/>
                  <a:chOff x="0" y="0"/>
                  <a:chExt cx="2016224" cy="557134"/>
                </a:xfrm>
              </p:grpSpPr>
              <p:sp>
                <p:nvSpPr>
                  <p:cNvPr id="52243" name="矩形 22"/>
                  <p:cNvSpPr/>
                  <p:nvPr/>
                </p:nvSpPr>
                <p:spPr>
                  <a:xfrm>
                    <a:off x="240488" y="45235"/>
                    <a:ext cx="362877" cy="378884"/>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6099" name="TextBox 50"/>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04</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6100" name="TextBox 51">
                    <a:hlinkClick r:id="rId3" action="ppaction://hlinksldjump"/>
                  </p:cNvPr>
                  <p:cNvSpPr>
                    <a:spLocks noChangeArrowheads="1"/>
                  </p:cNvSpPr>
                  <p:nvPr/>
                </p:nvSpPr>
                <p:spPr bwMode="auto">
                  <a:xfrm>
                    <a:off x="660742" y="46297"/>
                    <a:ext cx="1355482" cy="4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chemeClr val="hlink"/>
                        </a:solidFill>
                        <a:latin typeface="微软雅黑" pitchFamily="34" charset="-122"/>
                        <a:ea typeface="微软雅黑" pitchFamily="34" charset="-122"/>
                        <a:sym typeface="微软雅黑" pitchFamily="34" charset="-122"/>
                      </a:rPr>
                      <a:t>关键词</a:t>
                    </a:r>
                  </a:p>
                </p:txBody>
              </p:sp>
            </p:grpSp>
            <p:grpSp>
              <p:nvGrpSpPr>
                <p:cNvPr id="46101" name="组合 14"/>
                <p:cNvGrpSpPr>
                  <a:grpSpLocks/>
                </p:cNvGrpSpPr>
                <p:nvPr/>
              </p:nvGrpSpPr>
              <p:grpSpPr bwMode="auto">
                <a:xfrm>
                  <a:off x="0" y="2030625"/>
                  <a:ext cx="2016224" cy="557134"/>
                  <a:chOff x="0" y="0"/>
                  <a:chExt cx="2016224" cy="557134"/>
                </a:xfrm>
              </p:grpSpPr>
              <p:sp>
                <p:nvSpPr>
                  <p:cNvPr id="52247" name="矩形 19"/>
                  <p:cNvSpPr/>
                  <p:nvPr/>
                </p:nvSpPr>
                <p:spPr>
                  <a:xfrm>
                    <a:off x="240488" y="45691"/>
                    <a:ext cx="36287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6103" name="TextBox 47"/>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05</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2249" name="TextBox 48">
                    <a:hlinkClick r:id="rId3" action="ppaction://hlinksldjump"/>
                  </p:cNvPr>
                  <p:cNvSpPr/>
                  <p:nvPr/>
                </p:nvSpPr>
                <p:spPr>
                  <a:xfrm>
                    <a:off x="661340" y="45691"/>
                    <a:ext cx="1354884" cy="476250"/>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作者合作</a:t>
                    </a:r>
                    <a:endParaRPr lang="zh-CN" altLang="en-US" sz="1350" noProof="1"/>
                  </a:p>
                </p:txBody>
              </p:sp>
            </p:grpSp>
            <p:grpSp>
              <p:nvGrpSpPr>
                <p:cNvPr id="46105" name="组合 15"/>
                <p:cNvGrpSpPr>
                  <a:grpSpLocks/>
                </p:cNvGrpSpPr>
                <p:nvPr/>
              </p:nvGrpSpPr>
              <p:grpSpPr bwMode="auto">
                <a:xfrm>
                  <a:off x="0" y="2707501"/>
                  <a:ext cx="2016224" cy="557134"/>
                  <a:chOff x="0" y="0"/>
                  <a:chExt cx="2016224" cy="557134"/>
                </a:xfrm>
              </p:grpSpPr>
              <p:sp>
                <p:nvSpPr>
                  <p:cNvPr id="52251" name="矩形 16"/>
                  <p:cNvSpPr/>
                  <p:nvPr/>
                </p:nvSpPr>
                <p:spPr>
                  <a:xfrm>
                    <a:off x="240488" y="46147"/>
                    <a:ext cx="362877"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52252" name="TextBox 44"/>
                  <p:cNvSpPr/>
                  <p:nvPr/>
                </p:nvSpPr>
                <p:spPr>
                  <a:xfrm>
                    <a:off x="0" y="-420"/>
                    <a:ext cx="899679" cy="556683"/>
                  </a:xfrm>
                  <a:prstGeom prst="rect">
                    <a:avLst/>
                  </a:prstGeom>
                  <a:noFill/>
                  <a:ln w="9525">
                    <a:noFill/>
                  </a:ln>
                </p:spPr>
                <p:txBody>
                  <a:bodyPr>
                    <a:spAutoFit/>
                  </a:bodyPr>
                  <a:lstStyle/>
                  <a:p>
                    <a:pPr algn="ctr"/>
                    <a:r>
                      <a:rPr lang="zh-CN" altLang="en-US" sz="2100" b="1"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z="1350" noProof="1"/>
                  </a:p>
                </p:txBody>
              </p:sp>
              <p:sp>
                <p:nvSpPr>
                  <p:cNvPr id="46108" name="TextBox 45">
                    <a:hlinkClick r:id="rId3"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500">
                      <a:solidFill>
                        <a:srgbClr val="BFBFBF"/>
                      </a:solidFill>
                      <a:latin typeface="微软雅黑" pitchFamily="34" charset="-122"/>
                      <a:ea typeface="微软雅黑" pitchFamily="34" charset="-122"/>
                      <a:sym typeface="微软雅黑" pitchFamily="34" charset="-122"/>
                    </a:endParaRPr>
                  </a:p>
                </p:txBody>
              </p:sp>
            </p:grpSp>
          </p:grpSp>
        </p:grpSp>
        <p:sp>
          <p:nvSpPr>
            <p:cNvPr id="52254" name="Rectangle 47"/>
            <p:cNvSpPr/>
            <p:nvPr/>
          </p:nvSpPr>
          <p:spPr>
            <a:xfrm>
              <a:off x="1019" y="533"/>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2255" name="Rectangle 48"/>
            <p:cNvSpPr/>
            <p:nvPr/>
          </p:nvSpPr>
          <p:spPr>
            <a:xfrm>
              <a:off x="1019" y="1684"/>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2256" name="Rectangle 49"/>
            <p:cNvSpPr/>
            <p:nvPr/>
          </p:nvSpPr>
          <p:spPr>
            <a:xfrm>
              <a:off x="1019" y="2777"/>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2257" name="Rectangle 50"/>
            <p:cNvSpPr/>
            <p:nvPr/>
          </p:nvSpPr>
          <p:spPr>
            <a:xfrm>
              <a:off x="1019" y="4847"/>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2258" name="Rectangle 51"/>
            <p:cNvSpPr/>
            <p:nvPr/>
          </p:nvSpPr>
          <p:spPr>
            <a:xfrm>
              <a:off x="1019" y="3824"/>
              <a:ext cx="1741"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6114" name="Rectangle 52"/>
            <p:cNvSpPr>
              <a:spLocks noChangeArrowheads="1"/>
            </p:cNvSpPr>
            <p:nvPr/>
          </p:nvSpPr>
          <p:spPr bwMode="auto">
            <a:xfrm>
              <a:off x="1019" y="5969"/>
              <a:ext cx="1740" cy="71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rgbClr val="BFBFBF"/>
                  </a:solidFill>
                  <a:latin typeface="微软雅黑" pitchFamily="34" charset="-122"/>
                  <a:ea typeface="微软雅黑" pitchFamily="34" charset="-122"/>
                  <a:sym typeface="微软雅黑" pitchFamily="34" charset="-122"/>
                </a:rPr>
                <a:t>各种分布</a:t>
              </a:r>
            </a:p>
          </p:txBody>
        </p:sp>
      </p:grpSp>
      <p:sp>
        <p:nvSpPr>
          <p:cNvPr id="52260" name="Rectangle 53"/>
          <p:cNvSpPr/>
          <p:nvPr/>
        </p:nvSpPr>
        <p:spPr>
          <a:xfrm>
            <a:off x="6789738" y="742950"/>
            <a:ext cx="2259012" cy="4405313"/>
          </a:xfrm>
          <a:prstGeom prst="rect">
            <a:avLst/>
          </a:prstGeom>
          <a:solidFill>
            <a:srgbClr val="CCECFF">
              <a:alpha val="84999"/>
            </a:srgbClr>
          </a:solidFill>
          <a:ln w="9525" cap="flat" cmpd="sng">
            <a:solidFill>
              <a:srgbClr val="CCECFF"/>
            </a:solidFill>
            <a:prstDash val="solid"/>
            <a:miter/>
            <a:headEnd type="none" w="med" len="med"/>
            <a:tailEnd type="none" w="med" len="med"/>
          </a:ln>
        </p:spPr>
        <p:txBody>
          <a:bodyPr anchor="ctr"/>
          <a:lstStyle/>
          <a:p>
            <a:endParaRPr lang="zh-CN" altLang="en-US" sz="1350" noProof="1"/>
          </a:p>
        </p:txBody>
      </p:sp>
      <p:sp>
        <p:nvSpPr>
          <p:cNvPr id="52261" name="Text Box 54"/>
          <p:cNvSpPr txBox="1"/>
          <p:nvPr/>
        </p:nvSpPr>
        <p:spPr>
          <a:xfrm>
            <a:off x="6884988" y="1655763"/>
            <a:ext cx="2051050" cy="2490787"/>
          </a:xfrm>
          <a:prstGeom prst="rect">
            <a:avLst/>
          </a:prstGeom>
          <a:noFill/>
          <a:ln w="9525">
            <a:noFill/>
          </a:ln>
        </p:spPr>
        <p:txBody>
          <a:bodyPr>
            <a:spAutoFit/>
          </a:bodyPr>
          <a:lstStyle/>
          <a:p>
            <a:pPr>
              <a:lnSpc>
                <a:spcPct val="150000"/>
              </a:lnSpc>
            </a:pPr>
            <a:r>
              <a:rPr lang="zh-CN" altLang="en-US" sz="1350" noProof="1">
                <a:cs typeface="+mn-ea"/>
              </a:rPr>
              <a:t>   </a:t>
            </a:r>
            <a:r>
              <a:rPr lang="zh-CN" altLang="en-US" sz="1500" b="1" noProof="1">
                <a:ea typeface="微软雅黑" panose="020B0503020204020204" pitchFamily="2" charset="-122"/>
                <a:cs typeface="+mn-ea"/>
              </a:rPr>
              <a:t>从关键词分布图中可以看出，在高被引的这些文献中，主要有四类关键词</a:t>
            </a:r>
            <a:r>
              <a:rPr lang="zh-CN" altLang="en-US" sz="1500" noProof="1">
                <a:ea typeface="微软雅黑" panose="020B0503020204020204" pitchFamily="2" charset="-122"/>
                <a:cs typeface="+mn-ea"/>
              </a:rPr>
              <a:t>：</a:t>
            </a:r>
            <a:r>
              <a:rPr lang="zh-CN" altLang="en-US" sz="1500" b="1" noProof="1">
                <a:solidFill>
                  <a:srgbClr val="009900"/>
                </a:solidFill>
                <a:ea typeface="微软雅黑" panose="020B0503020204020204" pitchFamily="2" charset="-122"/>
                <a:cs typeface="+mn-ea"/>
              </a:rPr>
              <a:t>数据仓库、挖掘分析、高校图书馆个性化服务、信息服务。</a:t>
            </a:r>
            <a:endParaRPr lang="zh-CN" altLang="en-US" sz="1500" b="1" noProof="1">
              <a:solidFill>
                <a:srgbClr val="009900"/>
              </a:solidFill>
              <a:ea typeface="微软雅黑" panose="020B0503020204020204" pitchFamily="2" charset="-122"/>
            </a:endParaRPr>
          </a:p>
        </p:txBody>
      </p:sp>
      <p:sp>
        <p:nvSpPr>
          <p:cNvPr id="46117"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6118"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选取文献</a:t>
            </a:r>
          </a:p>
        </p:txBody>
      </p:sp>
      <p:sp>
        <p:nvSpPr>
          <p:cNvPr id="46119"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260"/>
                                        </p:tgtEl>
                                        <p:attrNameLst>
                                          <p:attrName>style.visibility</p:attrName>
                                        </p:attrNameLst>
                                      </p:cBhvr>
                                      <p:to>
                                        <p:strVal val="visible"/>
                                      </p:to>
                                    </p:set>
                                    <p:anim calcmode="lin" valueType="num">
                                      <p:cBhvr>
                                        <p:cTn id="7" dur="1000" fill="hold"/>
                                        <p:tgtEl>
                                          <p:spTgt spid="52260"/>
                                        </p:tgtEl>
                                        <p:attrNameLst>
                                          <p:attrName>ppt_x</p:attrName>
                                        </p:attrNameLst>
                                      </p:cBhvr>
                                      <p:tavLst>
                                        <p:tav tm="0">
                                          <p:val>
                                            <p:strVal val="1+#ppt_w/2"/>
                                          </p:val>
                                        </p:tav>
                                        <p:tav tm="100000">
                                          <p:val>
                                            <p:strVal val="#ppt_x"/>
                                          </p:val>
                                        </p:tav>
                                      </p:tavLst>
                                    </p:anim>
                                    <p:anim calcmode="lin" valueType="num">
                                      <p:cBhvr>
                                        <p:cTn id="8" dur="1000" fill="hold"/>
                                        <p:tgtEl>
                                          <p:spTgt spid="522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2261"/>
                                        </p:tgtEl>
                                        <p:attrNameLst>
                                          <p:attrName>style.visibility</p:attrName>
                                        </p:attrNameLst>
                                      </p:cBhvr>
                                      <p:to>
                                        <p:strVal val="visible"/>
                                      </p:to>
                                    </p:set>
                                    <p:anim calcmode="lin" valueType="num">
                                      <p:cBhvr>
                                        <p:cTn id="12" dur="500" fill="hold"/>
                                        <p:tgtEl>
                                          <p:spTgt spid="52261"/>
                                        </p:tgtEl>
                                        <p:attrNameLst>
                                          <p:attrName>ppt_x</p:attrName>
                                        </p:attrNameLst>
                                      </p:cBhvr>
                                      <p:tavLst>
                                        <p:tav tm="0">
                                          <p:val>
                                            <p:strVal val="1+#ppt_w/2"/>
                                          </p:val>
                                        </p:tav>
                                        <p:tav tm="100000">
                                          <p:val>
                                            <p:strVal val="#ppt_x"/>
                                          </p:val>
                                        </p:tav>
                                      </p:tavLst>
                                    </p:anim>
                                    <p:anim calcmode="lin" valueType="num">
                                      <p:cBhvr>
                                        <p:cTn id="13" dur="500" fill="hold"/>
                                        <p:tgtEl>
                                          <p:spTgt spid="52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bldLvl="0" animBg="1"/>
      <p:bldP spid="52261" grpId="0" bldLvl="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003300"/>
            <a:ext cx="74422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p:nvPr/>
        </p:nvSpPr>
        <p:spPr>
          <a:xfrm>
            <a:off x="6872288" y="742950"/>
            <a:ext cx="2260600" cy="4405313"/>
          </a:xfrm>
          <a:prstGeom prst="rect">
            <a:avLst/>
          </a:prstGeom>
          <a:solidFill>
            <a:srgbClr val="CCECFF">
              <a:alpha val="89999"/>
            </a:srgbClr>
          </a:solidFill>
          <a:ln w="9525" cap="flat" cmpd="sng">
            <a:solidFill>
              <a:srgbClr val="CCECFF"/>
            </a:solidFill>
            <a:prstDash val="solid"/>
            <a:miter/>
            <a:headEnd type="none" w="med" len="med"/>
            <a:tailEnd type="none" w="med" len="med"/>
          </a:ln>
        </p:spPr>
        <p:txBody>
          <a:bodyPr anchor="ctr"/>
          <a:lstStyle/>
          <a:p>
            <a:endParaRPr lang="zh-CN" altLang="en-US" sz="1350" noProof="1"/>
          </a:p>
        </p:txBody>
      </p:sp>
      <p:sp>
        <p:nvSpPr>
          <p:cNvPr id="53252" name="Text Box 4"/>
          <p:cNvSpPr txBox="1">
            <a:spLocks noChangeArrowheads="1"/>
          </p:cNvSpPr>
          <p:nvPr/>
        </p:nvSpPr>
        <p:spPr bwMode="auto">
          <a:xfrm>
            <a:off x="7058025" y="995363"/>
            <a:ext cx="1814513"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40000"/>
              </a:lnSpc>
            </a:pPr>
            <a:r>
              <a:rPr lang="zh-CN" altLang="en-US" b="1">
                <a:latin typeface="微软雅黑" pitchFamily="34" charset="-122"/>
                <a:ea typeface="微软雅黑" pitchFamily="34" charset="-122"/>
              </a:rPr>
              <a:t>  通过作者合作网络可以看出，作者合作</a:t>
            </a:r>
            <a:r>
              <a:rPr lang="zh-CN" altLang="en-US" b="1">
                <a:solidFill>
                  <a:srgbClr val="000000"/>
                </a:solidFill>
                <a:latin typeface="微软雅黑" pitchFamily="34" charset="-122"/>
                <a:ea typeface="微软雅黑" pitchFamily="34" charset="-122"/>
              </a:rPr>
              <a:t>主要基于</a:t>
            </a:r>
            <a:r>
              <a:rPr lang="zh-CN" altLang="en-US" b="1">
                <a:solidFill>
                  <a:srgbClr val="009900"/>
                </a:solidFill>
                <a:latin typeface="微软雅黑" pitchFamily="34" charset="-122"/>
                <a:ea typeface="微软雅黑" pitchFamily="34" charset="-122"/>
              </a:rPr>
              <a:t>同机构学者</a:t>
            </a:r>
            <a:r>
              <a:rPr lang="zh-CN" altLang="en-US" b="1">
                <a:solidFill>
                  <a:srgbClr val="000000"/>
                </a:solidFill>
                <a:latin typeface="微软雅黑" pitchFamily="34" charset="-122"/>
                <a:ea typeface="微软雅黑" pitchFamily="34" charset="-122"/>
              </a:rPr>
              <a:t>之间的合作</a:t>
            </a:r>
            <a:r>
              <a:rPr lang="zh-CN" altLang="en-US" b="1">
                <a:latin typeface="微软雅黑" pitchFamily="34" charset="-122"/>
                <a:ea typeface="微软雅黑" pitchFamily="34" charset="-122"/>
              </a:rPr>
              <a:t>，说明研究还处于相对独立的阶段。</a:t>
            </a:r>
          </a:p>
        </p:txBody>
      </p:sp>
      <p:grpSp>
        <p:nvGrpSpPr>
          <p:cNvPr id="47108" name="Group 5"/>
          <p:cNvGrpSpPr>
            <a:grpSpLocks/>
          </p:cNvGrpSpPr>
          <p:nvPr/>
        </p:nvGrpSpPr>
        <p:grpSpPr bwMode="auto">
          <a:xfrm>
            <a:off x="-77788" y="1162050"/>
            <a:ext cx="1492251" cy="3328988"/>
            <a:chOff x="0" y="0"/>
            <a:chExt cx="3168" cy="6991"/>
          </a:xfrm>
        </p:grpSpPr>
        <p:sp>
          <p:nvSpPr>
            <p:cNvPr id="53254"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algn="ctr"/>
              <a:r>
                <a:rPr lang="zh-CN" altLang="en-US" sz="1350" noProof="1">
                  <a:solidFill>
                    <a:srgbClr val="FFFFFF"/>
                  </a:solidFill>
                  <a:latin typeface="宋体" panose="02010600030101010101" pitchFamily="2" charset="-122"/>
                  <a:cs typeface="+mn-ea"/>
                  <a:sym typeface="宋体" panose="02010600030101010101" pitchFamily="2" charset="-122"/>
                </a:rPr>
                <a:t> </a:t>
              </a:r>
              <a:endParaRPr lang="zh-CN" altLang="en-US" sz="1350" noProof="1">
                <a:solidFill>
                  <a:srgbClr val="FFFFFF"/>
                </a:solidFill>
                <a:latin typeface="宋体" panose="02010600030101010101" pitchFamily="2" charset="-122"/>
                <a:sym typeface="宋体" panose="02010600030101010101" pitchFamily="2" charset="-122"/>
              </a:endParaRPr>
            </a:p>
          </p:txBody>
        </p:sp>
        <p:grpSp>
          <p:nvGrpSpPr>
            <p:cNvPr id="47110" name="组合 6"/>
            <p:cNvGrpSpPr>
              <a:grpSpLocks/>
            </p:cNvGrpSpPr>
            <p:nvPr/>
          </p:nvGrpSpPr>
          <p:grpSpPr bwMode="auto">
            <a:xfrm>
              <a:off x="0" y="531"/>
              <a:ext cx="3168" cy="6208"/>
              <a:chOff x="0" y="0"/>
              <a:chExt cx="2016224" cy="3941510"/>
            </a:xfrm>
          </p:grpSpPr>
          <p:sp>
            <p:nvSpPr>
              <p:cNvPr id="53256" name="TextBox 36">
                <a:hlinkClick r:id="rId3" action="ppaction://hlinksldjump"/>
              </p:cNvPr>
              <p:cNvSpPr/>
              <p:nvPr/>
            </p:nvSpPr>
            <p:spPr>
              <a:xfrm>
                <a:off x="660636" y="45980"/>
                <a:ext cx="1355588" cy="446615"/>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宋体" panose="02010600030101010101" pitchFamily="2" charset="-122"/>
                  </a:rPr>
                  <a:t>总体趋势</a:t>
                </a:r>
                <a:endParaRPr lang="zh-CN" altLang="en-US" sz="1350" noProof="1"/>
              </a:p>
            </p:txBody>
          </p:sp>
          <p:sp>
            <p:nvSpPr>
              <p:cNvPr id="53257" name="矩形 8"/>
              <p:cNvSpPr/>
              <p:nvPr/>
            </p:nvSpPr>
            <p:spPr>
              <a:xfrm>
                <a:off x="242376" y="45980"/>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7113" name="TextBox 35"/>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01</a:t>
                </a:r>
                <a:endParaRPr lang="zh-CN" altLang="en-US" sz="2100" b="1">
                  <a:solidFill>
                    <a:srgbClr val="F2F2F2"/>
                  </a:solidFill>
                  <a:latin typeface="Bradley Hand ITC" pitchFamily="66" charset="0"/>
                  <a:ea typeface="楷体_GB2312" charset="-122"/>
                  <a:sym typeface="Bradley Hand ITC" pitchFamily="66" charset="0"/>
                </a:endParaRPr>
              </a:p>
            </p:txBody>
          </p:sp>
          <p:grpSp>
            <p:nvGrpSpPr>
              <p:cNvPr id="47114" name="组合 10"/>
              <p:cNvGrpSpPr>
                <a:grpSpLocks/>
              </p:cNvGrpSpPr>
              <p:nvPr/>
            </p:nvGrpSpPr>
            <p:grpSpPr bwMode="auto">
              <a:xfrm>
                <a:off x="0" y="676875"/>
                <a:ext cx="2016224" cy="3264635"/>
                <a:chOff x="0" y="0"/>
                <a:chExt cx="2016224" cy="3264635"/>
              </a:xfrm>
            </p:grpSpPr>
            <p:grpSp>
              <p:nvGrpSpPr>
                <p:cNvPr id="47115" name="组合 11"/>
                <p:cNvGrpSpPr>
                  <a:grpSpLocks/>
                </p:cNvGrpSpPr>
                <p:nvPr/>
              </p:nvGrpSpPr>
              <p:grpSpPr bwMode="auto">
                <a:xfrm>
                  <a:off x="0" y="0"/>
                  <a:ext cx="2016224" cy="557134"/>
                  <a:chOff x="0" y="0"/>
                  <a:chExt cx="2016224" cy="557134"/>
                </a:xfrm>
              </p:grpSpPr>
              <p:sp>
                <p:nvSpPr>
                  <p:cNvPr id="53261" name="矩形 28"/>
                  <p:cNvSpPr/>
                  <p:nvPr/>
                </p:nvSpPr>
                <p:spPr>
                  <a:xfrm>
                    <a:off x="242376" y="46437"/>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7117" name="TextBox 56"/>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02</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3263" name="TextBox 57">
                    <a:hlinkClick r:id="rId3" action="ppaction://hlinksldjump"/>
                  </p:cNvPr>
                  <p:cNvSpPr/>
                  <p:nvPr/>
                </p:nvSpPr>
                <p:spPr>
                  <a:xfrm>
                    <a:off x="660636" y="46437"/>
                    <a:ext cx="1355588" cy="47624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文献互引</a:t>
                    </a:r>
                    <a:endParaRPr lang="zh-CN" altLang="en-US" sz="1350" noProof="1"/>
                  </a:p>
                </p:txBody>
              </p:sp>
            </p:grpSp>
            <p:grpSp>
              <p:nvGrpSpPr>
                <p:cNvPr id="47119" name="组合 12"/>
                <p:cNvGrpSpPr>
                  <a:grpSpLocks/>
                </p:cNvGrpSpPr>
                <p:nvPr/>
              </p:nvGrpSpPr>
              <p:grpSpPr bwMode="auto">
                <a:xfrm>
                  <a:off x="0" y="676875"/>
                  <a:ext cx="2016224" cy="557134"/>
                  <a:chOff x="0" y="0"/>
                  <a:chExt cx="2016224" cy="557134"/>
                </a:xfrm>
              </p:grpSpPr>
              <p:sp>
                <p:nvSpPr>
                  <p:cNvPr id="53265" name="矩形 25"/>
                  <p:cNvSpPr/>
                  <p:nvPr/>
                </p:nvSpPr>
                <p:spPr>
                  <a:xfrm>
                    <a:off x="242376" y="46895"/>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7121" name="TextBox 53"/>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03</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7122" name="TextBox 54">
                    <a:hlinkClick r:id="rId3" action="ppaction://hlinksldjump"/>
                  </p:cNvPr>
                  <p:cNvSpPr>
                    <a:spLocks noChangeArrowheads="1"/>
                  </p:cNvSpPr>
                  <p:nvPr/>
                </p:nvSpPr>
                <p:spPr bwMode="auto">
                  <a:xfrm>
                    <a:off x="660742" y="46297"/>
                    <a:ext cx="1355482" cy="4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rgbClr val="BFBFBF"/>
                        </a:solidFill>
                        <a:latin typeface="微软雅黑" pitchFamily="34" charset="-122"/>
                        <a:ea typeface="微软雅黑" pitchFamily="34" charset="-122"/>
                        <a:sym typeface="微软雅黑" pitchFamily="34" charset="-122"/>
                      </a:rPr>
                      <a:t>文献集合</a:t>
                    </a:r>
                  </a:p>
                </p:txBody>
              </p:sp>
            </p:grpSp>
            <p:grpSp>
              <p:nvGrpSpPr>
                <p:cNvPr id="47123" name="组合 13"/>
                <p:cNvGrpSpPr>
                  <a:grpSpLocks/>
                </p:cNvGrpSpPr>
                <p:nvPr/>
              </p:nvGrpSpPr>
              <p:grpSpPr bwMode="auto">
                <a:xfrm>
                  <a:off x="0" y="1353750"/>
                  <a:ext cx="2016224" cy="557134"/>
                  <a:chOff x="0" y="0"/>
                  <a:chExt cx="2016224" cy="557134"/>
                </a:xfrm>
              </p:grpSpPr>
              <p:sp>
                <p:nvSpPr>
                  <p:cNvPr id="53269" name="矩形 22"/>
                  <p:cNvSpPr/>
                  <p:nvPr/>
                </p:nvSpPr>
                <p:spPr>
                  <a:xfrm>
                    <a:off x="242376" y="45235"/>
                    <a:ext cx="362492" cy="378884"/>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7125" name="TextBox 50"/>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04</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3271" name="TextBox 51">
                    <a:hlinkClick r:id="rId3" action="ppaction://hlinksldjump"/>
                  </p:cNvPr>
                  <p:cNvSpPr/>
                  <p:nvPr/>
                </p:nvSpPr>
                <p:spPr>
                  <a:xfrm>
                    <a:off x="660636" y="45235"/>
                    <a:ext cx="1355588" cy="478366"/>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关键词</a:t>
                    </a:r>
                    <a:endParaRPr lang="zh-CN" altLang="en-US" sz="1350" noProof="1"/>
                  </a:p>
                </p:txBody>
              </p:sp>
            </p:grpSp>
            <p:grpSp>
              <p:nvGrpSpPr>
                <p:cNvPr id="47127" name="组合 14"/>
                <p:cNvGrpSpPr>
                  <a:grpSpLocks/>
                </p:cNvGrpSpPr>
                <p:nvPr/>
              </p:nvGrpSpPr>
              <p:grpSpPr bwMode="auto">
                <a:xfrm>
                  <a:off x="0" y="2030625"/>
                  <a:ext cx="2016224" cy="557134"/>
                  <a:chOff x="0" y="0"/>
                  <a:chExt cx="2016224" cy="557134"/>
                </a:xfrm>
              </p:grpSpPr>
              <p:sp>
                <p:nvSpPr>
                  <p:cNvPr id="53273" name="矩形 19"/>
                  <p:cNvSpPr/>
                  <p:nvPr/>
                </p:nvSpPr>
                <p:spPr>
                  <a:xfrm>
                    <a:off x="242376" y="45691"/>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7129" name="TextBox 47"/>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05</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3275" name="TextBox 48">
                    <a:hlinkClick r:id="rId3" action="ppaction://hlinksldjump"/>
                  </p:cNvPr>
                  <p:cNvSpPr/>
                  <p:nvPr/>
                </p:nvSpPr>
                <p:spPr>
                  <a:xfrm>
                    <a:off x="660636" y="45691"/>
                    <a:ext cx="1355588" cy="476250"/>
                  </a:xfrm>
                  <a:prstGeom prst="rect">
                    <a:avLst/>
                  </a:prstGeom>
                  <a:noFill/>
                  <a:ln w="9525">
                    <a:noFill/>
                  </a:ln>
                </p:spPr>
                <p:txBody>
                  <a:bodyPr>
                    <a:spAutoFit/>
                  </a:bodyPr>
                  <a:lstStyle/>
                  <a:p>
                    <a:r>
                      <a:rPr lang="zh-CN" altLang="en-US" sz="1500" noProof="1">
                        <a:solidFill>
                          <a:schemeClr val="hlink"/>
                        </a:solidFill>
                        <a:latin typeface="微软雅黑" panose="020B0503020204020204" pitchFamily="2" charset="-122"/>
                        <a:ea typeface="微软雅黑" panose="020B0503020204020204" pitchFamily="2" charset="-122"/>
                        <a:cs typeface="+mn-ea"/>
                        <a:sym typeface="微软雅黑" panose="020B0503020204020204" pitchFamily="2" charset="-122"/>
                      </a:rPr>
                      <a:t>作者合作</a:t>
                    </a:r>
                    <a:endParaRPr lang="zh-CN" altLang="en-US" sz="1350" noProof="1">
                      <a:solidFill>
                        <a:schemeClr val="hlink"/>
                      </a:solidFill>
                    </a:endParaRPr>
                  </a:p>
                </p:txBody>
              </p:sp>
            </p:grpSp>
            <p:grpSp>
              <p:nvGrpSpPr>
                <p:cNvPr id="47131" name="组合 15"/>
                <p:cNvGrpSpPr>
                  <a:grpSpLocks/>
                </p:cNvGrpSpPr>
                <p:nvPr/>
              </p:nvGrpSpPr>
              <p:grpSpPr bwMode="auto">
                <a:xfrm>
                  <a:off x="0" y="2707501"/>
                  <a:ext cx="2016224" cy="557134"/>
                  <a:chOff x="0" y="0"/>
                  <a:chExt cx="2016224" cy="557134"/>
                </a:xfrm>
              </p:grpSpPr>
              <p:sp>
                <p:nvSpPr>
                  <p:cNvPr id="53277" name="矩形 16"/>
                  <p:cNvSpPr/>
                  <p:nvPr/>
                </p:nvSpPr>
                <p:spPr>
                  <a:xfrm>
                    <a:off x="242376" y="46147"/>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53278" name="TextBox 44"/>
                  <p:cNvSpPr/>
                  <p:nvPr/>
                </p:nvSpPr>
                <p:spPr>
                  <a:xfrm>
                    <a:off x="0" y="-420"/>
                    <a:ext cx="900867" cy="556683"/>
                  </a:xfrm>
                  <a:prstGeom prst="rect">
                    <a:avLst/>
                  </a:prstGeom>
                  <a:noFill/>
                  <a:ln w="9525">
                    <a:noFill/>
                  </a:ln>
                </p:spPr>
                <p:txBody>
                  <a:bodyPr>
                    <a:spAutoFit/>
                  </a:bodyPr>
                  <a:lstStyle/>
                  <a:p>
                    <a:pPr algn="ctr"/>
                    <a:r>
                      <a:rPr lang="zh-CN" altLang="en-US" sz="2100" b="1"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z="1350" noProof="1"/>
                  </a:p>
                </p:txBody>
              </p:sp>
              <p:sp>
                <p:nvSpPr>
                  <p:cNvPr id="47134" name="TextBox 45">
                    <a:hlinkClick r:id="rId3"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500">
                      <a:solidFill>
                        <a:srgbClr val="BFBFBF"/>
                      </a:solidFill>
                      <a:latin typeface="微软雅黑" pitchFamily="34" charset="-122"/>
                      <a:ea typeface="微软雅黑" pitchFamily="34" charset="-122"/>
                      <a:sym typeface="微软雅黑" pitchFamily="34" charset="-122"/>
                    </a:endParaRPr>
                  </a:p>
                </p:txBody>
              </p:sp>
            </p:grpSp>
          </p:grpSp>
        </p:grpSp>
        <p:sp>
          <p:nvSpPr>
            <p:cNvPr id="53280" name="Rectangle 32"/>
            <p:cNvSpPr/>
            <p:nvPr/>
          </p:nvSpPr>
          <p:spPr>
            <a:xfrm>
              <a:off x="1018" y="533"/>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3281" name="Rectangle 33"/>
            <p:cNvSpPr/>
            <p:nvPr/>
          </p:nvSpPr>
          <p:spPr>
            <a:xfrm>
              <a:off x="1018" y="1684"/>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3282" name="Rectangle 34"/>
            <p:cNvSpPr/>
            <p:nvPr/>
          </p:nvSpPr>
          <p:spPr>
            <a:xfrm>
              <a:off x="1018" y="2777"/>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3283" name="Rectangle 35"/>
            <p:cNvSpPr/>
            <p:nvPr/>
          </p:nvSpPr>
          <p:spPr>
            <a:xfrm>
              <a:off x="1018" y="4847"/>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3284" name="Rectangle 36"/>
            <p:cNvSpPr/>
            <p:nvPr/>
          </p:nvSpPr>
          <p:spPr>
            <a:xfrm>
              <a:off x="1018" y="3824"/>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7140" name="Rectangle 37"/>
            <p:cNvSpPr>
              <a:spLocks noChangeArrowheads="1"/>
            </p:cNvSpPr>
            <p:nvPr/>
          </p:nvSpPr>
          <p:spPr bwMode="auto">
            <a:xfrm>
              <a:off x="1019" y="5969"/>
              <a:ext cx="1740" cy="71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rgbClr val="BFBFBF"/>
                  </a:solidFill>
                  <a:latin typeface="微软雅黑" pitchFamily="34" charset="-122"/>
                  <a:ea typeface="微软雅黑" pitchFamily="34" charset="-122"/>
                  <a:sym typeface="微软雅黑" pitchFamily="34" charset="-122"/>
                </a:rPr>
                <a:t>各种分布</a:t>
              </a:r>
            </a:p>
          </p:txBody>
        </p:sp>
      </p:grpSp>
      <p:sp>
        <p:nvSpPr>
          <p:cNvPr id="47141"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7142"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选取文献</a:t>
            </a:r>
          </a:p>
        </p:txBody>
      </p:sp>
      <p:sp>
        <p:nvSpPr>
          <p:cNvPr id="47143"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p:cTn id="7" dur="1000" fill="hold"/>
                                        <p:tgtEl>
                                          <p:spTgt spid="53251"/>
                                        </p:tgtEl>
                                        <p:attrNameLst>
                                          <p:attrName>ppt_x</p:attrName>
                                        </p:attrNameLst>
                                      </p:cBhvr>
                                      <p:tavLst>
                                        <p:tav tm="0">
                                          <p:val>
                                            <p:strVal val="1+#ppt_w/2"/>
                                          </p:val>
                                        </p:tav>
                                        <p:tav tm="100000">
                                          <p:val>
                                            <p:strVal val="#ppt_x"/>
                                          </p:val>
                                        </p:tav>
                                      </p:tavLst>
                                    </p:anim>
                                    <p:anim calcmode="lin" valueType="num">
                                      <p:cBhvr>
                                        <p:cTn id="8" dur="1000" fill="hold"/>
                                        <p:tgtEl>
                                          <p:spTgt spid="532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p:cTn id="12" dur="500" fill="hold"/>
                                        <p:tgtEl>
                                          <p:spTgt spid="53252"/>
                                        </p:tgtEl>
                                        <p:attrNameLst>
                                          <p:attrName>ppt_x</p:attrName>
                                        </p:attrNameLst>
                                      </p:cBhvr>
                                      <p:tavLst>
                                        <p:tav tm="0">
                                          <p:val>
                                            <p:strVal val="1+#ppt_w/2"/>
                                          </p:val>
                                        </p:tav>
                                        <p:tav tm="100000">
                                          <p:val>
                                            <p:strVal val="#ppt_x"/>
                                          </p:val>
                                        </p:tav>
                                      </p:tavLst>
                                    </p:anim>
                                    <p:anim calcmode="lin" valueType="num">
                                      <p:cBhvr>
                                        <p:cTn id="13"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ldLvl="0" animBg="1"/>
      <p:bldP spid="53252" grpId="0" bldLvl="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2" descr="E:\宣传资料\产品宣传\公司图标\知网LOGO-PN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75" y="3108325"/>
            <a:ext cx="40386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图片 8194" descr="zgcu20120807-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832100"/>
            <a:ext cx="40386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文本框 8195"/>
          <p:cNvSpPr txBox="1">
            <a:spLocks noChangeArrowheads="1"/>
          </p:cNvSpPr>
          <p:nvPr/>
        </p:nvSpPr>
        <p:spPr bwMode="auto">
          <a:xfrm>
            <a:off x="115888" y="144463"/>
            <a:ext cx="5621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b="1" i="1">
                <a:solidFill>
                  <a:srgbClr val="FF0000"/>
                </a:solidFill>
                <a:ea typeface="黑体" pitchFamily="49" charset="-122"/>
              </a:rPr>
              <a:t>中国知网是全球领先的数字出版平台</a:t>
            </a:r>
          </a:p>
        </p:txBody>
      </p:sp>
      <p:sp>
        <p:nvSpPr>
          <p:cNvPr id="10244" name="文本框 8196"/>
          <p:cNvSpPr txBox="1">
            <a:spLocks noChangeArrowheads="1"/>
          </p:cNvSpPr>
          <p:nvPr/>
        </p:nvSpPr>
        <p:spPr bwMode="auto">
          <a:xfrm>
            <a:off x="292100" y="690563"/>
            <a:ext cx="713105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20000"/>
              </a:lnSpc>
              <a:buClr>
                <a:schemeClr val="accent2"/>
              </a:buClr>
              <a:buSzPct val="60000"/>
              <a:buFont typeface="Wingdings" pitchFamily="2" charset="2"/>
              <a:buChar char="l"/>
            </a:pPr>
            <a:r>
              <a:rPr lang="zh-CN" altLang="en-US" sz="1600">
                <a:ea typeface="黑体" pitchFamily="49" charset="-122"/>
              </a:rPr>
              <a:t>  一家致力于为海内外各行各业提供知识与情报服务的专业网站</a:t>
            </a:r>
          </a:p>
          <a:p>
            <a:pPr>
              <a:lnSpc>
                <a:spcPct val="120000"/>
              </a:lnSpc>
              <a:buClr>
                <a:schemeClr val="accent2"/>
              </a:buClr>
              <a:buSzPct val="60000"/>
              <a:buFont typeface="Wingdings" pitchFamily="2" charset="2"/>
              <a:buChar char="l"/>
            </a:pPr>
            <a:r>
              <a:rPr lang="zh-CN" altLang="en-US" sz="1600">
                <a:ea typeface="黑体" pitchFamily="49" charset="-122"/>
              </a:rPr>
              <a:t>  是教育部主管、清华大学主办，由中国学术期刊电子杂志社、同方知网技术 有限公司研发的一种“数字图书馆”。</a:t>
            </a:r>
          </a:p>
          <a:p>
            <a:pPr>
              <a:lnSpc>
                <a:spcPct val="120000"/>
              </a:lnSpc>
              <a:buClr>
                <a:schemeClr val="accent2"/>
              </a:buClr>
              <a:buSzPct val="60000"/>
              <a:buFont typeface="Wingdings" pitchFamily="2" charset="2"/>
              <a:buChar char="l"/>
            </a:pPr>
            <a:r>
              <a:rPr lang="zh-CN" altLang="en-US" sz="1600">
                <a:ea typeface="黑体" pitchFamily="49" charset="-122"/>
              </a:rPr>
              <a:t>  是以实现全社会知识信息资源共享为目标的 国家信息化重点工程，被国家科技部等五部委确定为“国家级重点新产品重中之重”项目。</a:t>
            </a:r>
          </a:p>
          <a:p>
            <a:pPr>
              <a:buClr>
                <a:schemeClr val="accent2"/>
              </a:buClr>
              <a:buFont typeface="Wingdings" pitchFamily="2" charset="2"/>
              <a:buChar char="l"/>
            </a:pPr>
            <a:endParaRPr lang="zh-CN" altLang="en-US" sz="1600">
              <a:ea typeface="黑体" pitchFamily="49" charset="-122"/>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1006475"/>
            <a:ext cx="6754812"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1006475"/>
            <a:ext cx="66960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Group 4"/>
          <p:cNvGrpSpPr>
            <a:grpSpLocks/>
          </p:cNvGrpSpPr>
          <p:nvPr/>
        </p:nvGrpSpPr>
        <p:grpSpPr bwMode="auto">
          <a:xfrm>
            <a:off x="-77788" y="1162050"/>
            <a:ext cx="1492251" cy="3328988"/>
            <a:chOff x="0" y="0"/>
            <a:chExt cx="3168" cy="6991"/>
          </a:xfrm>
        </p:grpSpPr>
        <p:sp>
          <p:nvSpPr>
            <p:cNvPr id="54277"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algn="ctr"/>
              <a:r>
                <a:rPr lang="zh-CN" altLang="en-US" sz="1350" noProof="1">
                  <a:solidFill>
                    <a:srgbClr val="FFFFFF"/>
                  </a:solidFill>
                  <a:latin typeface="宋体" panose="02010600030101010101" pitchFamily="2" charset="-122"/>
                  <a:cs typeface="+mn-ea"/>
                  <a:sym typeface="宋体" panose="02010600030101010101" pitchFamily="2" charset="-122"/>
                </a:rPr>
                <a:t> </a:t>
              </a:r>
              <a:endParaRPr lang="zh-CN" altLang="en-US" sz="1350" noProof="1">
                <a:solidFill>
                  <a:srgbClr val="FFFFFF"/>
                </a:solidFill>
                <a:latin typeface="宋体" panose="02010600030101010101" pitchFamily="2" charset="-122"/>
                <a:sym typeface="宋体" panose="02010600030101010101" pitchFamily="2" charset="-122"/>
              </a:endParaRPr>
            </a:p>
          </p:txBody>
        </p:sp>
        <p:grpSp>
          <p:nvGrpSpPr>
            <p:cNvPr id="48133" name="组合 6"/>
            <p:cNvGrpSpPr>
              <a:grpSpLocks/>
            </p:cNvGrpSpPr>
            <p:nvPr/>
          </p:nvGrpSpPr>
          <p:grpSpPr bwMode="auto">
            <a:xfrm>
              <a:off x="0" y="531"/>
              <a:ext cx="3168" cy="6208"/>
              <a:chOff x="0" y="0"/>
              <a:chExt cx="2016224" cy="3941510"/>
            </a:xfrm>
          </p:grpSpPr>
          <p:sp>
            <p:nvSpPr>
              <p:cNvPr id="54279" name="TextBox 36">
                <a:hlinkClick r:id="rId4" action="ppaction://hlinksldjump"/>
              </p:cNvPr>
              <p:cNvSpPr/>
              <p:nvPr/>
            </p:nvSpPr>
            <p:spPr>
              <a:xfrm>
                <a:off x="660636" y="45980"/>
                <a:ext cx="1355588" cy="446615"/>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宋体" panose="02010600030101010101" pitchFamily="2" charset="-122"/>
                  </a:rPr>
                  <a:t>总体趋势</a:t>
                </a:r>
                <a:endParaRPr lang="zh-CN" altLang="en-US" sz="1350" noProof="1"/>
              </a:p>
            </p:txBody>
          </p:sp>
          <p:sp>
            <p:nvSpPr>
              <p:cNvPr id="54280" name="矩形 8"/>
              <p:cNvSpPr/>
              <p:nvPr/>
            </p:nvSpPr>
            <p:spPr>
              <a:xfrm>
                <a:off x="242376" y="45980"/>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8136" name="TextBox 35"/>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01</a:t>
                </a:r>
                <a:endParaRPr lang="zh-CN" altLang="en-US" sz="2100" b="1">
                  <a:solidFill>
                    <a:srgbClr val="F2F2F2"/>
                  </a:solidFill>
                  <a:latin typeface="Bradley Hand ITC" pitchFamily="66" charset="0"/>
                  <a:ea typeface="楷体_GB2312" charset="-122"/>
                  <a:sym typeface="Bradley Hand ITC" pitchFamily="66" charset="0"/>
                </a:endParaRPr>
              </a:p>
            </p:txBody>
          </p:sp>
          <p:grpSp>
            <p:nvGrpSpPr>
              <p:cNvPr id="48137" name="组合 10"/>
              <p:cNvGrpSpPr>
                <a:grpSpLocks/>
              </p:cNvGrpSpPr>
              <p:nvPr/>
            </p:nvGrpSpPr>
            <p:grpSpPr bwMode="auto">
              <a:xfrm>
                <a:off x="0" y="676875"/>
                <a:ext cx="2016224" cy="3264635"/>
                <a:chOff x="0" y="0"/>
                <a:chExt cx="2016224" cy="3264635"/>
              </a:xfrm>
            </p:grpSpPr>
            <p:grpSp>
              <p:nvGrpSpPr>
                <p:cNvPr id="48138" name="组合 11"/>
                <p:cNvGrpSpPr>
                  <a:grpSpLocks/>
                </p:cNvGrpSpPr>
                <p:nvPr/>
              </p:nvGrpSpPr>
              <p:grpSpPr bwMode="auto">
                <a:xfrm>
                  <a:off x="0" y="0"/>
                  <a:ext cx="2016224" cy="557134"/>
                  <a:chOff x="0" y="0"/>
                  <a:chExt cx="2016224" cy="557134"/>
                </a:xfrm>
              </p:grpSpPr>
              <p:sp>
                <p:nvSpPr>
                  <p:cNvPr id="54284" name="矩形 28"/>
                  <p:cNvSpPr/>
                  <p:nvPr/>
                </p:nvSpPr>
                <p:spPr>
                  <a:xfrm>
                    <a:off x="242376" y="46437"/>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8140" name="TextBox 56"/>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02</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4286" name="TextBox 57">
                    <a:hlinkClick r:id="rId4" action="ppaction://hlinksldjump"/>
                  </p:cNvPr>
                  <p:cNvSpPr/>
                  <p:nvPr/>
                </p:nvSpPr>
                <p:spPr>
                  <a:xfrm>
                    <a:off x="660636" y="46437"/>
                    <a:ext cx="1355588" cy="476249"/>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文献互引</a:t>
                    </a:r>
                    <a:endParaRPr lang="zh-CN" altLang="en-US" sz="1350" noProof="1"/>
                  </a:p>
                </p:txBody>
              </p:sp>
            </p:grpSp>
            <p:grpSp>
              <p:nvGrpSpPr>
                <p:cNvPr id="48142" name="组合 12"/>
                <p:cNvGrpSpPr>
                  <a:grpSpLocks/>
                </p:cNvGrpSpPr>
                <p:nvPr/>
              </p:nvGrpSpPr>
              <p:grpSpPr bwMode="auto">
                <a:xfrm>
                  <a:off x="0" y="676875"/>
                  <a:ext cx="2016224" cy="557134"/>
                  <a:chOff x="0" y="0"/>
                  <a:chExt cx="2016224" cy="557134"/>
                </a:xfrm>
              </p:grpSpPr>
              <p:sp>
                <p:nvSpPr>
                  <p:cNvPr id="54288" name="矩形 25"/>
                  <p:cNvSpPr/>
                  <p:nvPr/>
                </p:nvSpPr>
                <p:spPr>
                  <a:xfrm>
                    <a:off x="242376" y="46895"/>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8144" name="TextBox 53"/>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03</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48145" name="TextBox 54">
                    <a:hlinkClick r:id="rId4" action="ppaction://hlinksldjump"/>
                  </p:cNvPr>
                  <p:cNvSpPr>
                    <a:spLocks noChangeArrowheads="1"/>
                  </p:cNvSpPr>
                  <p:nvPr/>
                </p:nvSpPr>
                <p:spPr bwMode="auto">
                  <a:xfrm>
                    <a:off x="660742" y="46297"/>
                    <a:ext cx="1355482" cy="4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500">
                        <a:solidFill>
                          <a:srgbClr val="BFBFBF"/>
                        </a:solidFill>
                        <a:latin typeface="微软雅黑" pitchFamily="34" charset="-122"/>
                        <a:ea typeface="微软雅黑" pitchFamily="34" charset="-122"/>
                        <a:sym typeface="微软雅黑" pitchFamily="34" charset="-122"/>
                      </a:rPr>
                      <a:t>文献集合</a:t>
                    </a:r>
                  </a:p>
                </p:txBody>
              </p:sp>
            </p:grpSp>
            <p:grpSp>
              <p:nvGrpSpPr>
                <p:cNvPr id="48146" name="组合 13"/>
                <p:cNvGrpSpPr>
                  <a:grpSpLocks/>
                </p:cNvGrpSpPr>
                <p:nvPr/>
              </p:nvGrpSpPr>
              <p:grpSpPr bwMode="auto">
                <a:xfrm>
                  <a:off x="0" y="1353750"/>
                  <a:ext cx="2016224" cy="557134"/>
                  <a:chOff x="0" y="0"/>
                  <a:chExt cx="2016224" cy="557134"/>
                </a:xfrm>
              </p:grpSpPr>
              <p:sp>
                <p:nvSpPr>
                  <p:cNvPr id="54292" name="矩形 22"/>
                  <p:cNvSpPr/>
                  <p:nvPr/>
                </p:nvSpPr>
                <p:spPr>
                  <a:xfrm>
                    <a:off x="242376" y="45235"/>
                    <a:ext cx="362492" cy="378884"/>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8148" name="TextBox 50"/>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04</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4294" name="TextBox 51">
                    <a:hlinkClick r:id="rId4" action="ppaction://hlinksldjump"/>
                  </p:cNvPr>
                  <p:cNvSpPr/>
                  <p:nvPr/>
                </p:nvSpPr>
                <p:spPr>
                  <a:xfrm>
                    <a:off x="660636" y="45235"/>
                    <a:ext cx="1355588" cy="478366"/>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关键词</a:t>
                    </a:r>
                    <a:endParaRPr lang="zh-CN" altLang="en-US" sz="1350" noProof="1"/>
                  </a:p>
                </p:txBody>
              </p:sp>
            </p:grpSp>
            <p:grpSp>
              <p:nvGrpSpPr>
                <p:cNvPr id="48150" name="组合 14"/>
                <p:cNvGrpSpPr>
                  <a:grpSpLocks/>
                </p:cNvGrpSpPr>
                <p:nvPr/>
              </p:nvGrpSpPr>
              <p:grpSpPr bwMode="auto">
                <a:xfrm>
                  <a:off x="0" y="2030625"/>
                  <a:ext cx="2016224" cy="557134"/>
                  <a:chOff x="0" y="0"/>
                  <a:chExt cx="2016224" cy="557134"/>
                </a:xfrm>
              </p:grpSpPr>
              <p:sp>
                <p:nvSpPr>
                  <p:cNvPr id="54296" name="矩形 19"/>
                  <p:cNvSpPr/>
                  <p:nvPr/>
                </p:nvSpPr>
                <p:spPr>
                  <a:xfrm>
                    <a:off x="242376" y="45691"/>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48152" name="TextBox 47"/>
                  <p:cNvSpPr>
                    <a:spLocks noChangeArrowheads="1"/>
                  </p:cNvSpPr>
                  <p:nvPr/>
                </p:nvSpPr>
                <p:spPr bwMode="auto">
                  <a:xfrm>
                    <a:off x="0" y="0"/>
                    <a:ext cx="900120" cy="55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2100" b="1">
                        <a:solidFill>
                          <a:srgbClr val="F2F2F2"/>
                        </a:solidFill>
                        <a:latin typeface="Bradley Hand ITC" pitchFamily="66" charset="0"/>
                        <a:ea typeface="楷体_GB2312" charset="-122"/>
                        <a:sym typeface="Bradley Hand ITC" pitchFamily="66" charset="0"/>
                      </a:rPr>
                      <a:t>05</a:t>
                    </a:r>
                    <a:endParaRPr lang="zh-CN" altLang="en-US" sz="2100" b="1">
                      <a:solidFill>
                        <a:srgbClr val="F2F2F2"/>
                      </a:solidFill>
                      <a:latin typeface="Bradley Hand ITC" pitchFamily="66" charset="0"/>
                      <a:ea typeface="楷体_GB2312" charset="-122"/>
                      <a:sym typeface="Bradley Hand ITC" pitchFamily="66" charset="0"/>
                    </a:endParaRPr>
                  </a:p>
                </p:txBody>
              </p:sp>
              <p:sp>
                <p:nvSpPr>
                  <p:cNvPr id="54298" name="TextBox 48">
                    <a:hlinkClick r:id="rId4" action="ppaction://hlinksldjump"/>
                  </p:cNvPr>
                  <p:cNvSpPr/>
                  <p:nvPr/>
                </p:nvSpPr>
                <p:spPr>
                  <a:xfrm>
                    <a:off x="660636" y="45691"/>
                    <a:ext cx="1355588" cy="476250"/>
                  </a:xfrm>
                  <a:prstGeom prst="rect">
                    <a:avLst/>
                  </a:prstGeom>
                  <a:noFill/>
                  <a:ln w="9525">
                    <a:noFill/>
                  </a:ln>
                </p:spPr>
                <p:txBody>
                  <a:bodyPr>
                    <a:spAutoFit/>
                  </a:bodyPr>
                  <a:lstStyle/>
                  <a:p>
                    <a:r>
                      <a:rPr lang="zh-CN" altLang="en-US" sz="1500" noProof="1">
                        <a:solidFill>
                          <a:srgbClr val="BFBFBF"/>
                        </a:solidFill>
                        <a:latin typeface="微软雅黑" panose="020B0503020204020204" pitchFamily="2" charset="-122"/>
                        <a:ea typeface="微软雅黑" panose="020B0503020204020204" pitchFamily="2" charset="-122"/>
                        <a:cs typeface="+mn-ea"/>
                        <a:sym typeface="微软雅黑" panose="020B0503020204020204" pitchFamily="2" charset="-122"/>
                      </a:rPr>
                      <a:t>作者合作</a:t>
                    </a:r>
                    <a:endParaRPr lang="zh-CN" altLang="en-US" sz="1350" noProof="1"/>
                  </a:p>
                </p:txBody>
              </p:sp>
            </p:grpSp>
            <p:grpSp>
              <p:nvGrpSpPr>
                <p:cNvPr id="48154" name="组合 15"/>
                <p:cNvGrpSpPr>
                  <a:grpSpLocks/>
                </p:cNvGrpSpPr>
                <p:nvPr/>
              </p:nvGrpSpPr>
              <p:grpSpPr bwMode="auto">
                <a:xfrm>
                  <a:off x="0" y="2707501"/>
                  <a:ext cx="2016224" cy="557134"/>
                  <a:chOff x="0" y="0"/>
                  <a:chExt cx="2016224" cy="557134"/>
                </a:xfrm>
              </p:grpSpPr>
              <p:sp>
                <p:nvSpPr>
                  <p:cNvPr id="54300" name="矩形 16"/>
                  <p:cNvSpPr/>
                  <p:nvPr/>
                </p:nvSpPr>
                <p:spPr>
                  <a:xfrm>
                    <a:off x="242376" y="46147"/>
                    <a:ext cx="362492" cy="376766"/>
                  </a:xfrm>
                  <a:prstGeom prst="rect">
                    <a:avLst/>
                  </a:prstGeom>
                  <a:solidFill>
                    <a:srgbClr val="9BBB59"/>
                  </a:solidFill>
                  <a:ln w="9525">
                    <a:noFill/>
                  </a:ln>
                </p:spPr>
                <p:txBody>
                  <a:bodyPr anchor="ctr"/>
                  <a:lstStyle/>
                  <a:p>
                    <a:pPr algn="ctr"/>
                    <a:endParaRPr lang="zh-CN" altLang="en-US" sz="1350" noProof="1">
                      <a:solidFill>
                        <a:srgbClr val="F2F2F2"/>
                      </a:solidFill>
                      <a:latin typeface="宋体" panose="02010600030101010101" pitchFamily="2" charset="-122"/>
                      <a:sym typeface="宋体" panose="02010600030101010101" pitchFamily="2" charset="-122"/>
                    </a:endParaRPr>
                  </a:p>
                </p:txBody>
              </p:sp>
              <p:sp>
                <p:nvSpPr>
                  <p:cNvPr id="54301" name="TextBox 44"/>
                  <p:cNvSpPr/>
                  <p:nvPr/>
                </p:nvSpPr>
                <p:spPr>
                  <a:xfrm>
                    <a:off x="0" y="-420"/>
                    <a:ext cx="900867" cy="556683"/>
                  </a:xfrm>
                  <a:prstGeom prst="rect">
                    <a:avLst/>
                  </a:prstGeom>
                  <a:noFill/>
                  <a:ln w="9525">
                    <a:noFill/>
                  </a:ln>
                </p:spPr>
                <p:txBody>
                  <a:bodyPr>
                    <a:spAutoFit/>
                  </a:bodyPr>
                  <a:lstStyle/>
                  <a:p>
                    <a:pPr algn="ctr"/>
                    <a:r>
                      <a:rPr lang="zh-CN" altLang="en-US" sz="2100" b="1"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z="1350" noProof="1"/>
                  </a:p>
                </p:txBody>
              </p:sp>
              <p:sp>
                <p:nvSpPr>
                  <p:cNvPr id="48157" name="TextBox 45">
                    <a:hlinkClick r:id="rId4" action="ppaction://hlinksldjump"/>
                  </p:cNvPr>
                  <p:cNvSpPr>
                    <a:spLocks noChangeArrowheads="1"/>
                  </p:cNvSpPr>
                  <p:nvPr/>
                </p:nvSpPr>
                <p:spPr bwMode="auto">
                  <a:xfrm>
                    <a:off x="660742" y="46297"/>
                    <a:ext cx="1355482" cy="44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500">
                      <a:solidFill>
                        <a:srgbClr val="BFBFBF"/>
                      </a:solidFill>
                      <a:latin typeface="微软雅黑" pitchFamily="34" charset="-122"/>
                      <a:ea typeface="微软雅黑" pitchFamily="34" charset="-122"/>
                      <a:sym typeface="微软雅黑" pitchFamily="34" charset="-122"/>
                    </a:endParaRPr>
                  </a:p>
                </p:txBody>
              </p:sp>
            </p:grpSp>
          </p:grpSp>
        </p:grpSp>
        <p:sp>
          <p:nvSpPr>
            <p:cNvPr id="54303" name="Rectangle 31"/>
            <p:cNvSpPr/>
            <p:nvPr/>
          </p:nvSpPr>
          <p:spPr>
            <a:xfrm>
              <a:off x="1018" y="533"/>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4304" name="Rectangle 32"/>
            <p:cNvSpPr/>
            <p:nvPr/>
          </p:nvSpPr>
          <p:spPr>
            <a:xfrm>
              <a:off x="1018" y="1684"/>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4305" name="Rectangle 33"/>
            <p:cNvSpPr/>
            <p:nvPr/>
          </p:nvSpPr>
          <p:spPr>
            <a:xfrm>
              <a:off x="1018" y="2777"/>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4306" name="Rectangle 34"/>
            <p:cNvSpPr/>
            <p:nvPr/>
          </p:nvSpPr>
          <p:spPr>
            <a:xfrm>
              <a:off x="1018" y="4847"/>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54307" name="Rectangle 35"/>
            <p:cNvSpPr/>
            <p:nvPr/>
          </p:nvSpPr>
          <p:spPr>
            <a:xfrm>
              <a:off x="1018" y="3824"/>
              <a:ext cx="1742" cy="717"/>
            </a:xfrm>
            <a:prstGeom prst="rect">
              <a:avLst/>
            </a:prstGeom>
            <a:noFill/>
            <a:ln w="9525" cap="flat" cmpd="sng">
              <a:solidFill>
                <a:srgbClr val="C0C0C0"/>
              </a:solidFill>
              <a:prstDash val="solid"/>
              <a:miter/>
              <a:headEnd type="none" w="med" len="med"/>
              <a:tailEnd type="none" w="med" len="med"/>
            </a:ln>
          </p:spPr>
          <p:txBody>
            <a:bodyPr anchor="ctr"/>
            <a:lstStyle/>
            <a:p>
              <a:endParaRPr lang="zh-CN" altLang="en-US" sz="1350" noProof="1"/>
            </a:p>
          </p:txBody>
        </p:sp>
        <p:sp>
          <p:nvSpPr>
            <p:cNvPr id="48163" name="Rectangle 36"/>
            <p:cNvSpPr>
              <a:spLocks noChangeArrowheads="1"/>
            </p:cNvSpPr>
            <p:nvPr/>
          </p:nvSpPr>
          <p:spPr bwMode="auto">
            <a:xfrm>
              <a:off x="1019" y="5969"/>
              <a:ext cx="1740" cy="71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1500">
                  <a:solidFill>
                    <a:schemeClr val="hlink"/>
                  </a:solidFill>
                  <a:latin typeface="微软雅黑" pitchFamily="34" charset="-122"/>
                  <a:ea typeface="微软雅黑" pitchFamily="34" charset="-122"/>
                  <a:sym typeface="微软雅黑" pitchFamily="34" charset="-122"/>
                </a:rPr>
                <a:t>各种分布</a:t>
              </a:r>
            </a:p>
          </p:txBody>
        </p:sp>
      </p:grpSp>
      <p:sp>
        <p:nvSpPr>
          <p:cNvPr id="54309" name="Rectangle 39"/>
          <p:cNvSpPr/>
          <p:nvPr/>
        </p:nvSpPr>
        <p:spPr>
          <a:xfrm>
            <a:off x="6789738" y="742950"/>
            <a:ext cx="2259012" cy="4405313"/>
          </a:xfrm>
          <a:prstGeom prst="rect">
            <a:avLst/>
          </a:prstGeom>
          <a:solidFill>
            <a:srgbClr val="CCECFF">
              <a:alpha val="92000"/>
            </a:srgbClr>
          </a:solidFill>
          <a:ln w="9525" cap="flat" cmpd="sng">
            <a:solidFill>
              <a:srgbClr val="CCECFF"/>
            </a:solidFill>
            <a:prstDash val="solid"/>
            <a:miter/>
            <a:headEnd type="none" w="med" len="med"/>
            <a:tailEnd type="none" w="med" len="med"/>
          </a:ln>
        </p:spPr>
        <p:txBody>
          <a:bodyPr anchor="ctr"/>
          <a:lstStyle/>
          <a:p>
            <a:endParaRPr lang="zh-CN" altLang="en-US" sz="1350" noProof="1"/>
          </a:p>
        </p:txBody>
      </p:sp>
      <p:sp>
        <p:nvSpPr>
          <p:cNvPr id="54310" name="Text Box 40"/>
          <p:cNvSpPr txBox="1"/>
          <p:nvPr/>
        </p:nvSpPr>
        <p:spPr>
          <a:xfrm>
            <a:off x="6945313" y="828675"/>
            <a:ext cx="2051050" cy="3519488"/>
          </a:xfrm>
          <a:prstGeom prst="rect">
            <a:avLst/>
          </a:prstGeom>
          <a:noFill/>
          <a:ln w="9525">
            <a:noFill/>
          </a:ln>
        </p:spPr>
        <p:txBody>
          <a:bodyPr>
            <a:spAutoFit/>
          </a:bodyPr>
          <a:lstStyle/>
          <a:p>
            <a:pPr>
              <a:lnSpc>
                <a:spcPct val="150000"/>
              </a:lnSpc>
            </a:pPr>
            <a:r>
              <a:rPr lang="zh-CN" altLang="en-US" sz="1350" b="1" noProof="1">
                <a:cs typeface="+mn-ea"/>
              </a:rPr>
              <a:t>   </a:t>
            </a:r>
            <a:r>
              <a:rPr lang="zh-CN" altLang="en-US" sz="1500" b="1" noProof="1">
                <a:ea typeface="微软雅黑" panose="020B0503020204020204" pitchFamily="2" charset="-122"/>
                <a:cs typeface="+mn-ea"/>
              </a:rPr>
              <a:t>从分布图中可以看出，</a:t>
            </a:r>
            <a:r>
              <a:rPr lang="zh-CN" altLang="en-US" sz="1500" b="1" noProof="1">
                <a:solidFill>
                  <a:srgbClr val="009900"/>
                </a:solidFill>
                <a:ea typeface="微软雅黑" panose="020B0503020204020204" pitchFamily="2" charset="-122"/>
                <a:cs typeface="+mn-ea"/>
              </a:rPr>
              <a:t>期刊中</a:t>
            </a:r>
            <a:r>
              <a:rPr lang="zh-CN" altLang="en-US" sz="1500" b="1" noProof="1">
                <a:ea typeface="微软雅黑" panose="020B0503020204020204" pitchFamily="2" charset="-122"/>
                <a:cs typeface="+mn-ea"/>
              </a:rPr>
              <a:t>含有的数据挖掘相关的文献较多，这些高价值的文献多发表在</a:t>
            </a:r>
            <a:r>
              <a:rPr lang="zh-CN" altLang="en-US" sz="1500" b="1" noProof="1">
                <a:solidFill>
                  <a:srgbClr val="009900"/>
                </a:solidFill>
                <a:ea typeface="微软雅黑" panose="020B0503020204020204" pitchFamily="2" charset="-122"/>
                <a:cs typeface="+mn-ea"/>
              </a:rPr>
              <a:t>现代图书情报技术</a:t>
            </a:r>
            <a:r>
              <a:rPr lang="zh-CN" altLang="en-US" sz="1500" noProof="1">
                <a:ea typeface="微软雅黑" panose="020B0503020204020204" pitchFamily="2" charset="-122"/>
                <a:cs typeface="+mn-ea"/>
              </a:rPr>
              <a:t>、</a:t>
            </a:r>
            <a:r>
              <a:rPr lang="zh-CN" altLang="en-US" sz="1500" b="1" noProof="1">
                <a:ea typeface="微软雅黑" panose="020B0503020204020204" pitchFamily="2" charset="-122"/>
                <a:cs typeface="+mn-ea"/>
              </a:rPr>
              <a:t>情报杂志上，基金主要是受</a:t>
            </a:r>
            <a:r>
              <a:rPr lang="zh-CN" altLang="en-US" sz="1500" b="1" noProof="1">
                <a:solidFill>
                  <a:srgbClr val="009900"/>
                </a:solidFill>
                <a:ea typeface="微软雅黑" panose="020B0503020204020204" pitchFamily="2" charset="-122"/>
                <a:cs typeface="+mn-ea"/>
              </a:rPr>
              <a:t>国家社会科学基金</a:t>
            </a:r>
            <a:r>
              <a:rPr lang="zh-CN" altLang="en-US" sz="1500" b="1" noProof="1">
                <a:ea typeface="微软雅黑" panose="020B0503020204020204" pitchFamily="2" charset="-122"/>
                <a:cs typeface="+mn-ea"/>
              </a:rPr>
              <a:t>支持。在这50篇高被引文献中</a:t>
            </a:r>
            <a:r>
              <a:rPr lang="zh-CN" altLang="en-US" sz="1500" noProof="1">
                <a:ea typeface="微软雅黑" panose="020B0503020204020204" pitchFamily="2" charset="-122"/>
                <a:cs typeface="+mn-ea"/>
              </a:rPr>
              <a:t>，</a:t>
            </a:r>
            <a:r>
              <a:rPr lang="zh-CN" altLang="en-US" sz="1500" b="1" noProof="1">
                <a:solidFill>
                  <a:srgbClr val="009900"/>
                </a:solidFill>
                <a:ea typeface="微软雅黑" panose="020B0503020204020204" pitchFamily="2" charset="-122"/>
                <a:cs typeface="+mn-ea"/>
              </a:rPr>
              <a:t>南京大学</a:t>
            </a:r>
            <a:r>
              <a:rPr lang="zh-CN" altLang="en-US" sz="1500" b="1" noProof="1">
                <a:ea typeface="微软雅黑" panose="020B0503020204020204" pitchFamily="2" charset="-122"/>
                <a:cs typeface="+mn-ea"/>
              </a:rPr>
              <a:t>篇数最多。</a:t>
            </a:r>
            <a:endParaRPr lang="zh-CN" altLang="en-US" sz="1500" b="1" noProof="1">
              <a:ea typeface="微软雅黑" panose="020B0503020204020204" pitchFamily="2" charset="-122"/>
            </a:endParaRPr>
          </a:p>
        </p:txBody>
      </p:sp>
      <p:sp>
        <p:nvSpPr>
          <p:cNvPr id="48166" name="直接连接符 11"/>
          <p:cNvSpPr>
            <a:spLocks noChangeShapeType="1"/>
          </p:cNvSpPr>
          <p:nvPr/>
        </p:nvSpPr>
        <p:spPr bwMode="auto">
          <a:xfrm flipH="1">
            <a:off x="2613025" y="954088"/>
            <a:ext cx="3654425" cy="0"/>
          </a:xfrm>
          <a:prstGeom prst="line">
            <a:avLst/>
          </a:prstGeom>
          <a:noFill/>
          <a:ln w="9525">
            <a:solidFill>
              <a:srgbClr val="339966"/>
            </a:solidFill>
            <a:round/>
            <a:headEnd type="diamond" w="lg" len="lg"/>
            <a:tailEnd/>
          </a:ln>
          <a:extLst>
            <a:ext uri="{909E8E84-426E-40DD-AFC4-6F175D3DCCD1}">
              <a14:hiddenFill xmlns:a14="http://schemas.microsoft.com/office/drawing/2010/main">
                <a:noFill/>
              </a14:hiddenFill>
            </a:ext>
          </a:extLst>
        </p:spPr>
        <p:txBody>
          <a:bodyPr/>
          <a:lstStyle/>
          <a:p>
            <a:endParaRPr lang="zh-CN" altLang="en-US"/>
          </a:p>
        </p:txBody>
      </p:sp>
      <p:sp>
        <p:nvSpPr>
          <p:cNvPr id="48167" name="TextBox 33"/>
          <p:cNvSpPr txBox="1">
            <a:spLocks noChangeArrowheads="1"/>
          </p:cNvSpPr>
          <p:nvPr/>
        </p:nvSpPr>
        <p:spPr bwMode="auto">
          <a:xfrm>
            <a:off x="2959100" y="608013"/>
            <a:ext cx="3679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b="1">
                <a:solidFill>
                  <a:srgbClr val="00B050"/>
                </a:solidFill>
                <a:latin typeface="微软雅黑" pitchFamily="34" charset="-122"/>
                <a:ea typeface="微软雅黑" pitchFamily="34" charset="-122"/>
                <a:sym typeface="微软雅黑" pitchFamily="34" charset="-122"/>
              </a:rPr>
              <a:t>分析文献 — 选取文献</a:t>
            </a:r>
          </a:p>
        </p:txBody>
      </p:sp>
      <p:sp>
        <p:nvSpPr>
          <p:cNvPr id="48168" name="文本框 1"/>
          <p:cNvSpPr txBox="1">
            <a:spLocks noChangeArrowheads="1"/>
          </p:cNvSpPr>
          <p:nvPr/>
        </p:nvSpPr>
        <p:spPr bwMode="auto">
          <a:xfrm>
            <a:off x="160338" y="-31750"/>
            <a:ext cx="67278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50000"/>
              </a:lnSpc>
            </a:pPr>
            <a:r>
              <a:rPr lang="zh-CN" altLang="en-US" sz="2400" b="1">
                <a:solidFill>
                  <a:srgbClr val="09886D"/>
                </a:solidFill>
                <a:sym typeface="宋体" pitchFamily="2" charset="-122"/>
              </a:rPr>
              <a:t>1.6文献分析，深入了解学科动态，辅助选题研究</a:t>
            </a:r>
            <a:endParaRPr lang="zh-CN" altLang="en-US" sz="2400" b="1">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4309"/>
                                        </p:tgtEl>
                                        <p:attrNameLst>
                                          <p:attrName>style.visibility</p:attrName>
                                        </p:attrNameLst>
                                      </p:cBhvr>
                                      <p:to>
                                        <p:strVal val="visible"/>
                                      </p:to>
                                    </p:set>
                                    <p:anim calcmode="lin" valueType="num">
                                      <p:cBhvr>
                                        <p:cTn id="7" dur="1000" fill="hold"/>
                                        <p:tgtEl>
                                          <p:spTgt spid="54309"/>
                                        </p:tgtEl>
                                        <p:attrNameLst>
                                          <p:attrName>ppt_x</p:attrName>
                                        </p:attrNameLst>
                                      </p:cBhvr>
                                      <p:tavLst>
                                        <p:tav tm="0">
                                          <p:val>
                                            <p:strVal val="1+#ppt_w/2"/>
                                          </p:val>
                                        </p:tav>
                                        <p:tav tm="100000">
                                          <p:val>
                                            <p:strVal val="#ppt_x"/>
                                          </p:val>
                                        </p:tav>
                                      </p:tavLst>
                                    </p:anim>
                                    <p:anim calcmode="lin" valueType="num">
                                      <p:cBhvr>
                                        <p:cTn id="8" dur="1000" fill="hold"/>
                                        <p:tgtEl>
                                          <p:spTgt spid="5430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nodeType="afterEffect">
                                  <p:stCondLst>
                                    <p:cond delay="0"/>
                                  </p:stCondLst>
                                  <p:childTnLst>
                                    <p:set>
                                      <p:cBhvr>
                                        <p:cTn id="11" dur="1" fill="hold">
                                          <p:stCondLst>
                                            <p:cond delay="0"/>
                                          </p:stCondLst>
                                        </p:cTn>
                                        <p:tgtEl>
                                          <p:spTgt spid="54310">
                                            <p:txEl>
                                              <p:pRg st="0" end="0"/>
                                            </p:txEl>
                                          </p:spTgt>
                                        </p:tgtEl>
                                        <p:attrNameLst>
                                          <p:attrName>style.visibility</p:attrName>
                                        </p:attrNameLst>
                                      </p:cBhvr>
                                      <p:to>
                                        <p:strVal val="visible"/>
                                      </p:to>
                                    </p:set>
                                    <p:anim calcmode="lin" valueType="num">
                                      <p:cBhvr>
                                        <p:cTn id="12" dur="500" fill="hold"/>
                                        <p:tgtEl>
                                          <p:spTgt spid="54310">
                                            <p:txEl>
                                              <p:pRg st="0" end="0"/>
                                            </p:txEl>
                                          </p:spTgt>
                                        </p:tgtEl>
                                        <p:attrNameLst>
                                          <p:attrName>ppt_x</p:attrName>
                                        </p:attrNameLst>
                                      </p:cBhvr>
                                      <p:tavLst>
                                        <p:tav tm="0">
                                          <p:val>
                                            <p:strVal val="1+#ppt_w/2"/>
                                          </p:val>
                                        </p:tav>
                                        <p:tav tm="100000">
                                          <p:val>
                                            <p:strVal val="#ppt_x"/>
                                          </p:val>
                                        </p:tav>
                                      </p:tavLst>
                                    </p:anim>
                                    <p:anim calcmode="lin" valueType="num">
                                      <p:cBhvr>
                                        <p:cTn id="13" dur="500" fill="hold"/>
                                        <p:tgtEl>
                                          <p:spTgt spid="543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9"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036638"/>
            <a:ext cx="9144000"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矩形 1"/>
          <p:cNvSpPr>
            <a:spLocks noChangeArrowheads="1"/>
          </p:cNvSpPr>
          <p:nvPr/>
        </p:nvSpPr>
        <p:spPr bwMode="auto">
          <a:xfrm>
            <a:off x="9525" y="155575"/>
            <a:ext cx="8640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b="1">
                <a:solidFill>
                  <a:schemeClr val="accent1"/>
                </a:solidFill>
                <a:latin typeface="宋体" pitchFamily="2" charset="-122"/>
              </a:rPr>
              <a:t>Q:</a:t>
            </a:r>
            <a:r>
              <a:rPr lang="zh-CN" altLang="en-US" sz="2400" b="1">
                <a:solidFill>
                  <a:schemeClr val="accent1"/>
                </a:solidFill>
                <a:latin typeface="宋体" pitchFamily="2" charset="-122"/>
              </a:rPr>
              <a:t>在选题过程中要查阅大量文献，如何快速判断该文献</a:t>
            </a:r>
          </a:p>
          <a:p>
            <a:r>
              <a:rPr lang="zh-CN" altLang="en-US" sz="2400" b="1">
                <a:solidFill>
                  <a:schemeClr val="accent1"/>
                </a:solidFill>
                <a:latin typeface="宋体" pitchFamily="2" charset="-122"/>
              </a:rPr>
              <a:t>  对选题有帮助，如何</a:t>
            </a:r>
            <a:r>
              <a:rPr lang="zh-CN" altLang="en-US" sz="2400" b="1">
                <a:solidFill>
                  <a:srgbClr val="FF0000"/>
                </a:solidFill>
                <a:latin typeface="宋体" pitchFamily="2" charset="-122"/>
              </a:rPr>
              <a:t>快速浏览</a:t>
            </a:r>
            <a:r>
              <a:rPr lang="zh-CN" altLang="en-US" sz="2400" b="1">
                <a:solidFill>
                  <a:schemeClr val="accent1"/>
                </a:solidFill>
                <a:latin typeface="宋体" pitchFamily="2" charset="-122"/>
              </a:rPr>
              <a:t>？</a:t>
            </a:r>
          </a:p>
        </p:txBody>
      </p:sp>
      <p:sp>
        <p:nvSpPr>
          <p:cNvPr id="33796" name="矩形 9"/>
          <p:cNvSpPr>
            <a:spLocks noChangeArrowheads="1"/>
          </p:cNvSpPr>
          <p:nvPr/>
        </p:nvSpPr>
        <p:spPr bwMode="auto">
          <a:xfrm>
            <a:off x="6953250" y="4264025"/>
            <a:ext cx="2200275" cy="8604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grpSp>
        <p:nvGrpSpPr>
          <p:cNvPr id="33797" name="Group 5"/>
          <p:cNvGrpSpPr>
            <a:grpSpLocks/>
          </p:cNvGrpSpPr>
          <p:nvPr/>
        </p:nvGrpSpPr>
        <p:grpSpPr bwMode="auto">
          <a:xfrm>
            <a:off x="2857500" y="3048000"/>
            <a:ext cx="3887788" cy="539750"/>
            <a:chOff x="0" y="0"/>
            <a:chExt cx="3887576" cy="538732"/>
          </a:xfrm>
        </p:grpSpPr>
        <p:sp>
          <p:nvSpPr>
            <p:cNvPr id="49157" name="线形标注 1 2"/>
            <p:cNvSpPr>
              <a:spLocks/>
            </p:cNvSpPr>
            <p:nvPr/>
          </p:nvSpPr>
          <p:spPr bwMode="auto">
            <a:xfrm>
              <a:off x="0" y="38669"/>
              <a:ext cx="3216833" cy="500063"/>
            </a:xfrm>
            <a:prstGeom prst="borderCallout1">
              <a:avLst>
                <a:gd name="adj1" fmla="val 46199"/>
                <a:gd name="adj2" fmla="val 100731"/>
                <a:gd name="adj3" fmla="val 46167"/>
                <a:gd name="adj4" fmla="val 106593"/>
              </a:avLst>
            </a:prstGeom>
            <a:solidFill>
              <a:schemeClr val="bg1"/>
            </a:solidFill>
            <a:ln w="9525">
              <a:solidFill>
                <a:srgbClr val="FF0000"/>
              </a:solidFill>
              <a:miter lim="800000"/>
              <a:headEnd/>
              <a:tailEnd/>
            </a:ln>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000" b="1">
                  <a:solidFill>
                    <a:srgbClr val="FF0000"/>
                  </a:solidFill>
                  <a:latin typeface="华文新魏" pitchFamily="2" charset="-122"/>
                  <a:ea typeface="华文新魏" pitchFamily="2" charset="-122"/>
                </a:rPr>
                <a:t>在线浏览一篇文献的内容</a:t>
              </a:r>
            </a:p>
          </p:txBody>
        </p:sp>
        <p:sp>
          <p:nvSpPr>
            <p:cNvPr id="49158" name="矩形 6"/>
            <p:cNvSpPr>
              <a:spLocks noChangeArrowheads="1"/>
            </p:cNvSpPr>
            <p:nvPr/>
          </p:nvSpPr>
          <p:spPr bwMode="auto">
            <a:xfrm>
              <a:off x="3492310" y="0"/>
              <a:ext cx="395266" cy="46584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grpSp>
      <p:sp>
        <p:nvSpPr>
          <p:cNvPr id="33800" name="线形标注 1 2"/>
          <p:cNvSpPr>
            <a:spLocks/>
          </p:cNvSpPr>
          <p:nvPr/>
        </p:nvSpPr>
        <p:spPr bwMode="auto">
          <a:xfrm>
            <a:off x="1155700" y="3765550"/>
            <a:ext cx="2244725" cy="498475"/>
          </a:xfrm>
          <a:prstGeom prst="borderCallout1">
            <a:avLst>
              <a:gd name="adj1" fmla="val -3389"/>
              <a:gd name="adj2" fmla="val 616"/>
              <a:gd name="adj3" fmla="val 55463"/>
              <a:gd name="adj4" fmla="val -29421"/>
            </a:avLst>
          </a:prstGeom>
          <a:solidFill>
            <a:schemeClr val="bg1"/>
          </a:solidFill>
          <a:ln w="9525">
            <a:solidFill>
              <a:srgbClr val="FF0000"/>
            </a:solidFill>
            <a:miter lim="800000"/>
            <a:headEnd/>
            <a:tailEnd/>
          </a:ln>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000" b="1">
                <a:solidFill>
                  <a:srgbClr val="FF0000"/>
                </a:solidFill>
                <a:latin typeface="华文新魏" pitchFamily="2" charset="-122"/>
                <a:ea typeface="华文新魏" pitchFamily="2" charset="-122"/>
              </a:rPr>
              <a:t>勾选浏览多篇文献</a:t>
            </a:r>
          </a:p>
        </p:txBody>
      </p:sp>
      <p:sp>
        <p:nvSpPr>
          <p:cNvPr id="49160" name="圆角矩形 8"/>
          <p:cNvSpPr>
            <a:spLocks noChangeArrowheads="1"/>
          </p:cNvSpPr>
          <p:nvPr/>
        </p:nvSpPr>
        <p:spPr bwMode="auto">
          <a:xfrm>
            <a:off x="2278063" y="4278313"/>
            <a:ext cx="4467225" cy="846137"/>
          </a:xfrm>
          <a:prstGeom prst="roundRect">
            <a:avLst>
              <a:gd name="adj" fmla="val 16667"/>
            </a:avLst>
          </a:prstGeom>
          <a:solidFill>
            <a:srgbClr val="339966"/>
          </a:solidFill>
          <a:ln w="25400">
            <a:solidFill>
              <a:srgbClr val="385D8A"/>
            </a:solidFill>
            <a:round/>
            <a:headEnd/>
            <a:tailEnd/>
          </a:ln>
        </p:spPr>
        <p:txBody>
          <a:bodyPr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b="1">
                <a:solidFill>
                  <a:srgbClr val="FFFFFF"/>
                </a:solidFill>
                <a:latin typeface="Calibri" pitchFamily="34" charset="0"/>
              </a:rPr>
              <a:t>在线浏览阅读，无需下载任何插件，且支持多终端</a:t>
            </a:r>
            <a:r>
              <a:rPr lang="en-US" altLang="zh-CN" b="1">
                <a:solidFill>
                  <a:srgbClr val="FFFFFF"/>
                </a:solidFill>
                <a:latin typeface="Calibri" pitchFamily="34" charset="0"/>
              </a:rPr>
              <a:t>ios,windows,andriod……</a:t>
            </a:r>
            <a:endParaRPr lang="zh-CN" altLang="en-US" b="1">
              <a:solidFill>
                <a:srgbClr val="FFFF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500"/>
                                        <p:tgtEl>
                                          <p:spTgt spid="33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00"/>
                                        </p:tgtEl>
                                        <p:attrNameLst>
                                          <p:attrName>style.visibility</p:attrName>
                                        </p:attrNameLst>
                                      </p:cBhvr>
                                      <p:to>
                                        <p:strVal val="visible"/>
                                      </p:to>
                                    </p:set>
                                    <p:animEffect transition="in" filter="box(in)">
                                      <p:cBhvr>
                                        <p:cTn id="12" dur="500"/>
                                        <p:tgtEl>
                                          <p:spTgt spid="338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wipe(down)">
                                      <p:cBhvr>
                                        <p:cTn id="17" dur="500"/>
                                        <p:tgtEl>
                                          <p:spTgt spid="337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38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ldLvl="0" animBg="1"/>
      <p:bldP spid="33800" grpId="0" bldLvl="0" animBg="1"/>
      <p:bldP spid="33800" grpId="1"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723900"/>
            <a:ext cx="914082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圆角矩形 5"/>
          <p:cNvSpPr>
            <a:spLocks noChangeArrowheads="1"/>
          </p:cNvSpPr>
          <p:nvPr/>
        </p:nvSpPr>
        <p:spPr bwMode="auto">
          <a:xfrm>
            <a:off x="2952750" y="1460500"/>
            <a:ext cx="5580063" cy="863600"/>
          </a:xfrm>
          <a:prstGeom prst="roundRect">
            <a:avLst>
              <a:gd name="adj" fmla="val 16667"/>
            </a:avLst>
          </a:prstGeom>
          <a:solidFill>
            <a:srgbClr val="339966"/>
          </a:solidFill>
          <a:ln w="25400">
            <a:solidFill>
              <a:srgbClr val="006699"/>
            </a:solidFill>
            <a:round/>
            <a:headEnd/>
            <a:tailEnd/>
          </a:ln>
        </p:spPr>
        <p:txBody>
          <a:bodyPr wrap="none"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b="1">
                <a:solidFill>
                  <a:schemeClr val="bg1"/>
                </a:solidFill>
                <a:latin typeface="楷体" pitchFamily="49" charset="-122"/>
                <a:ea typeface="楷体" pitchFamily="49" charset="-122"/>
              </a:rPr>
              <a:t>实现对原版全文的在线浏览，支持多平台、多浏览器</a:t>
            </a:r>
            <a:endParaRPr lang="en-US" altLang="zh-CN" b="1">
              <a:solidFill>
                <a:schemeClr val="bg1"/>
              </a:solidFill>
              <a:latin typeface="楷体" pitchFamily="49" charset="-122"/>
              <a:ea typeface="楷体" pitchFamily="49" charset="-122"/>
            </a:endParaRPr>
          </a:p>
          <a:p>
            <a:pPr algn="just">
              <a:lnSpc>
                <a:spcPct val="110000"/>
              </a:lnSpc>
              <a:buClr>
                <a:schemeClr val="accent1"/>
              </a:buClr>
              <a:buSzPct val="60000"/>
              <a:buFont typeface="Wingdings 3" pitchFamily="18" charset="2"/>
              <a:buNone/>
            </a:pPr>
            <a:r>
              <a:rPr lang="zh-CN" altLang="en-US" b="1">
                <a:solidFill>
                  <a:schemeClr val="bg1"/>
                </a:solidFill>
                <a:latin typeface="楷体" pitchFamily="49" charset="-122"/>
                <a:ea typeface="楷体" pitchFamily="49" charset="-122"/>
              </a:rPr>
              <a:t>，无需安装</a:t>
            </a:r>
            <a:r>
              <a:rPr lang="en-US" altLang="zh-CN" b="1">
                <a:solidFill>
                  <a:schemeClr val="bg1"/>
                </a:solidFill>
                <a:latin typeface="楷体" pitchFamily="49" charset="-122"/>
                <a:ea typeface="楷体" pitchFamily="49" charset="-122"/>
              </a:rPr>
              <a:t>CAJ</a:t>
            </a:r>
            <a:r>
              <a:rPr lang="zh-CN" altLang="en-US" b="1">
                <a:solidFill>
                  <a:schemeClr val="bg1"/>
                </a:solidFill>
                <a:latin typeface="楷体" pitchFamily="49" charset="-122"/>
                <a:ea typeface="楷体" pitchFamily="49" charset="-122"/>
              </a:rPr>
              <a:t>浏览器，减少学习成本</a:t>
            </a:r>
            <a:r>
              <a:rPr lang="zh-CN" altLang="en-US" b="1">
                <a:solidFill>
                  <a:srgbClr val="FF0000"/>
                </a:solidFill>
                <a:latin typeface="楷体" pitchFamily="49" charset="-122"/>
                <a:ea typeface="楷体" pitchFamily="49" charset="-122"/>
              </a:rPr>
              <a:t>。</a:t>
            </a:r>
          </a:p>
        </p:txBody>
      </p:sp>
      <p:sp>
        <p:nvSpPr>
          <p:cNvPr id="34820" name="矩形 9"/>
          <p:cNvSpPr>
            <a:spLocks noChangeArrowheads="1"/>
          </p:cNvSpPr>
          <p:nvPr/>
        </p:nvSpPr>
        <p:spPr bwMode="auto">
          <a:xfrm>
            <a:off x="171450" y="1465263"/>
            <a:ext cx="1914525" cy="37496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50180" name="矩形 1"/>
          <p:cNvSpPr>
            <a:spLocks noChangeArrowheads="1"/>
          </p:cNvSpPr>
          <p:nvPr/>
        </p:nvSpPr>
        <p:spPr bwMode="auto">
          <a:xfrm>
            <a:off x="-34925" y="107950"/>
            <a:ext cx="8639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b="1">
                <a:solidFill>
                  <a:schemeClr val="accent1"/>
                </a:solidFill>
                <a:latin typeface="宋体" pitchFamily="2" charset="-122"/>
              </a:rPr>
              <a:t>Q:</a:t>
            </a:r>
            <a:r>
              <a:rPr lang="zh-CN" altLang="en-US" sz="2400" b="1">
                <a:solidFill>
                  <a:schemeClr val="accent1"/>
                </a:solidFill>
                <a:latin typeface="宋体" pitchFamily="2" charset="-122"/>
              </a:rPr>
              <a:t>在选题过程中要查阅大量文献，如何快速判断该文献</a:t>
            </a:r>
          </a:p>
          <a:p>
            <a:r>
              <a:rPr lang="zh-CN" altLang="en-US" sz="2400" b="1">
                <a:solidFill>
                  <a:schemeClr val="accent1"/>
                </a:solidFill>
                <a:latin typeface="宋体" pitchFamily="2" charset="-122"/>
              </a:rPr>
              <a:t>  对选题有帮助，如何</a:t>
            </a:r>
            <a:r>
              <a:rPr lang="zh-CN" altLang="en-US" sz="2400" b="1">
                <a:solidFill>
                  <a:srgbClr val="FF0000"/>
                </a:solidFill>
                <a:latin typeface="宋体" pitchFamily="2" charset="-122"/>
              </a:rPr>
              <a:t>快速浏览</a:t>
            </a:r>
            <a:r>
              <a:rPr lang="zh-CN" altLang="en-US" sz="2400" b="1">
                <a:solidFill>
                  <a:schemeClr val="accent1"/>
                </a:solidFill>
                <a:latin typeface="宋体"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ppt_x"/>
                                          </p:val>
                                        </p:tav>
                                        <p:tav tm="100000">
                                          <p:val>
                                            <p:strVal val="#ppt_x"/>
                                          </p:val>
                                        </p:tav>
                                      </p:tavLst>
                                    </p:anim>
                                    <p:anim calcmode="lin" valueType="num">
                                      <p:cBhvr additive="base">
                                        <p:cTn id="8"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4820"/>
                                        </p:tgtEl>
                                        <p:attrNameLst>
                                          <p:attrName>style.visibility</p:attrName>
                                        </p:attrNameLst>
                                      </p:cBhvr>
                                      <p:to>
                                        <p:strVal val="visible"/>
                                      </p:to>
                                    </p:set>
                                    <p:animEffect transition="in" filter="wipe(down)">
                                      <p:cBhvr>
                                        <p:cTn id="13"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ldLvl="0" animBg="1"/>
      <p:bldP spid="34820"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MH_PageTitle"/>
          <p:cNvSpPr>
            <a:spLocks noGrp="1" noChangeArrowheads="1"/>
          </p:cNvSpPr>
          <p:nvPr>
            <p:ph type="title" idx="4294967295"/>
          </p:nvPr>
        </p:nvSpPr>
        <p:spPr>
          <a:xfrm>
            <a:off x="412750" y="107950"/>
            <a:ext cx="7886700" cy="1325563"/>
          </a:xfrm>
        </p:spPr>
        <p:txBody>
          <a:bodyPr anchor="ctr"/>
          <a:lstStyle/>
          <a:p>
            <a:pPr eaLnBrk="1" hangingPunct="1"/>
            <a:r>
              <a:rPr lang="zh-CN" altLang="en-US" sz="4000" smtClean="0"/>
              <a:t>小结：</a:t>
            </a:r>
            <a:r>
              <a:rPr lang="en-US" altLang="zh-CN" smtClean="0"/>
              <a:t> </a:t>
            </a:r>
            <a:endParaRPr lang="zh-CN" altLang="en-US" smtClean="0"/>
          </a:p>
        </p:txBody>
      </p:sp>
      <p:sp>
        <p:nvSpPr>
          <p:cNvPr id="51202" name="MH_Other_1"/>
          <p:cNvSpPr>
            <a:spLocks noChangeArrowheads="1"/>
          </p:cNvSpPr>
          <p:nvPr/>
        </p:nvSpPr>
        <p:spPr bwMode="auto">
          <a:xfrm>
            <a:off x="1751013" y="1041400"/>
            <a:ext cx="709612"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51203" name="MH_Other_2"/>
          <p:cNvSpPr>
            <a:spLocks noChangeArrowheads="1"/>
          </p:cNvSpPr>
          <p:nvPr/>
        </p:nvSpPr>
        <p:spPr bwMode="auto">
          <a:xfrm>
            <a:off x="2105025" y="1041400"/>
            <a:ext cx="709613"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51204" name="MH_Other_3"/>
          <p:cNvSpPr>
            <a:spLocks noChangeArrowheads="1"/>
          </p:cNvSpPr>
          <p:nvPr/>
        </p:nvSpPr>
        <p:spPr bwMode="auto">
          <a:xfrm flipV="1">
            <a:off x="6256338" y="4557713"/>
            <a:ext cx="709612" cy="61118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51205" name="MH_Other_4"/>
          <p:cNvSpPr>
            <a:spLocks noChangeArrowheads="1"/>
          </p:cNvSpPr>
          <p:nvPr/>
        </p:nvSpPr>
        <p:spPr bwMode="auto">
          <a:xfrm flipV="1">
            <a:off x="6610350" y="4557713"/>
            <a:ext cx="709613" cy="61118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51206" name="MH_Other_5"/>
          <p:cNvSpPr>
            <a:spLocks noChangeArrowheads="1"/>
          </p:cNvSpPr>
          <p:nvPr/>
        </p:nvSpPr>
        <p:spPr bwMode="auto">
          <a:xfrm>
            <a:off x="1751013" y="1652588"/>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51207" name="MH_Other_6"/>
          <p:cNvSpPr>
            <a:spLocks noChangeArrowheads="1"/>
          </p:cNvSpPr>
          <p:nvPr/>
        </p:nvSpPr>
        <p:spPr bwMode="auto">
          <a:xfrm>
            <a:off x="1751013" y="4557713"/>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51208" name="MH_Desc_1"/>
          <p:cNvSpPr>
            <a:spLocks noChangeArrowheads="1"/>
          </p:cNvSpPr>
          <p:nvPr/>
        </p:nvSpPr>
        <p:spPr bwMode="auto">
          <a:xfrm>
            <a:off x="1751013" y="1698625"/>
            <a:ext cx="5641975" cy="2859088"/>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50000"/>
              </a:lnSpc>
            </a:pPr>
            <a:r>
              <a:rPr lang="zh-CN" altLang="en-US" sz="1400"/>
              <a:t> </a:t>
            </a:r>
            <a:r>
              <a:rPr lang="zh-CN" altLang="en-US"/>
              <a:t>     选题调研，皆可通过总库平台一站式检索资源，选择合适的</a:t>
            </a:r>
            <a:r>
              <a:rPr lang="zh-CN" altLang="en-US">
                <a:solidFill>
                  <a:srgbClr val="FF0000"/>
                </a:solidFill>
              </a:rPr>
              <a:t>检索方式</a:t>
            </a:r>
            <a:r>
              <a:rPr lang="zh-CN" altLang="en-US"/>
              <a:t>，通过</a:t>
            </a:r>
            <a:r>
              <a:rPr lang="zh-CN" altLang="en-US">
                <a:solidFill>
                  <a:srgbClr val="FF0000"/>
                </a:solidFill>
              </a:rPr>
              <a:t>分组、排序</a:t>
            </a:r>
            <a:r>
              <a:rPr lang="zh-CN" altLang="en-US"/>
              <a:t>功能进一步细分需求，分析挖掘热点趋势、学科交叉点，准确定位高质量文献、最新文献。</a:t>
            </a:r>
            <a:endParaRPr lang="en-US" altLang="zh-CN"/>
          </a:p>
          <a:p>
            <a:pPr algn="just">
              <a:lnSpc>
                <a:spcPct val="150000"/>
              </a:lnSpc>
            </a:pPr>
            <a:r>
              <a:rPr lang="zh-CN" altLang="en-US"/>
              <a:t>    通过不同的分组、排序组合找到选题立项的突破口！</a:t>
            </a:r>
          </a:p>
          <a:p>
            <a:pPr algn="just">
              <a:lnSpc>
                <a:spcPct val="150000"/>
              </a:lnSpc>
            </a:pPr>
            <a:endParaRPr lang="zh-CN" altLang="en-US" sz="1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MH_SubTitle_1"/>
          <p:cNvSpPr>
            <a:spLocks noChangeArrowheads="1"/>
          </p:cNvSpPr>
          <p:nvPr/>
        </p:nvSpPr>
        <p:spPr bwMode="auto">
          <a:xfrm rot="2198707">
            <a:off x="1262063" y="1627188"/>
            <a:ext cx="1354137" cy="1728787"/>
          </a:xfrm>
          <a:prstGeom prst="roundRect">
            <a:avLst>
              <a:gd name="adj" fmla="val 16667"/>
            </a:avLst>
          </a:prstGeom>
          <a:solidFill>
            <a:srgbClr val="4BACC6"/>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200">
              <a:solidFill>
                <a:srgbClr val="FFFFFF"/>
              </a:solidFill>
              <a:latin typeface="Calibri" pitchFamily="34" charset="0"/>
              <a:ea typeface="微软雅黑" pitchFamily="34" charset="-122"/>
            </a:endParaRPr>
          </a:p>
        </p:txBody>
      </p:sp>
      <p:sp>
        <p:nvSpPr>
          <p:cNvPr id="52226" name="MH_Text_1"/>
          <p:cNvSpPr>
            <a:spLocks noChangeArrowheads="1"/>
          </p:cNvSpPr>
          <p:nvPr/>
        </p:nvSpPr>
        <p:spPr bwMode="auto">
          <a:xfrm rot="2198707">
            <a:off x="1414463" y="1692275"/>
            <a:ext cx="1277937" cy="13001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选题篇</a:t>
            </a:r>
            <a:endParaRPr lang="zh-CN" altLang="en-US"/>
          </a:p>
        </p:txBody>
      </p:sp>
      <p:sp>
        <p:nvSpPr>
          <p:cNvPr id="52227" name="MH_Other_1"/>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52228" name="MH_Other_2" descr="E:\PPT背景\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179513"/>
            <a:ext cx="6715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MH_Other_3"/>
          <p:cNvSpPr>
            <a:spLocks noChangeArrowheads="1"/>
          </p:cNvSpPr>
          <p:nvPr/>
        </p:nvSpPr>
        <p:spPr bwMode="auto">
          <a:xfrm rot="-1718093">
            <a:off x="3859213" y="1570038"/>
            <a:ext cx="46037"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36871" name="Group 7"/>
          <p:cNvGrpSpPr>
            <a:grpSpLocks/>
          </p:cNvGrpSpPr>
          <p:nvPr/>
        </p:nvGrpSpPr>
        <p:grpSpPr bwMode="auto">
          <a:xfrm>
            <a:off x="2692400" y="2695575"/>
            <a:ext cx="1352550" cy="2017713"/>
            <a:chOff x="0" y="0"/>
            <a:chExt cx="2130" cy="3177"/>
          </a:xfrm>
        </p:grpSpPr>
        <p:sp>
          <p:nvSpPr>
            <p:cNvPr id="52231" name="MH_SubTitle_2"/>
            <p:cNvSpPr>
              <a:spLocks noChangeArrowheads="1"/>
            </p:cNvSpPr>
            <p:nvPr/>
          </p:nvSpPr>
          <p:spPr bwMode="auto">
            <a:xfrm rot="480613">
              <a:off x="0" y="455"/>
              <a:ext cx="2130" cy="2722"/>
            </a:xfrm>
            <a:prstGeom prst="roundRect">
              <a:avLst>
                <a:gd name="adj" fmla="val 16667"/>
              </a:avLst>
            </a:prstGeom>
            <a:solidFill>
              <a:srgbClr val="F6BB0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endParaRPr lang="zh-CN" altLang="en-US" sz="1600">
                <a:solidFill>
                  <a:srgbClr val="FFFFFF"/>
                </a:solidFill>
                <a:latin typeface="微软雅黑" pitchFamily="34" charset="-122"/>
                <a:ea typeface="微软雅黑" pitchFamily="34" charset="-122"/>
              </a:endParaRPr>
            </a:p>
          </p:txBody>
        </p:sp>
        <p:sp>
          <p:nvSpPr>
            <p:cNvPr id="52232" name="MH_Text_2"/>
            <p:cNvSpPr>
              <a:spLocks noChangeArrowheads="1"/>
            </p:cNvSpPr>
            <p:nvPr/>
          </p:nvSpPr>
          <p:spPr bwMode="auto">
            <a:xfrm rot="480613">
              <a:off x="105" y="500"/>
              <a:ext cx="2012" cy="204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写作篇</a:t>
              </a:r>
              <a:endParaRPr lang="zh-CN" altLang="en-US"/>
            </a:p>
          </p:txBody>
        </p:sp>
        <p:pic>
          <p:nvPicPr>
            <p:cNvPr id="52233" name="MH_Other_4" descr="E:\PPT背景\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 y="0"/>
              <a:ext cx="892"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4" name="MH_SubTitle_3"/>
          <p:cNvSpPr>
            <a:spLocks noChangeArrowheads="1"/>
          </p:cNvSpPr>
          <p:nvPr/>
        </p:nvSpPr>
        <p:spPr bwMode="auto">
          <a:xfrm rot="20988563" flipH="1">
            <a:off x="4951413" y="2984500"/>
            <a:ext cx="1352550" cy="1728788"/>
          </a:xfrm>
          <a:prstGeom prst="roundRect">
            <a:avLst>
              <a:gd name="adj" fmla="val 16667"/>
            </a:avLst>
          </a:prstGeom>
          <a:solidFill>
            <a:srgbClr val="92D05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52235" name="MH_Text_3"/>
          <p:cNvSpPr>
            <a:spLocks noChangeArrowheads="1"/>
          </p:cNvSpPr>
          <p:nvPr/>
        </p:nvSpPr>
        <p:spPr bwMode="auto">
          <a:xfrm rot="20988563" flipH="1">
            <a:off x="4940300" y="3017838"/>
            <a:ext cx="1277938"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投稿篇</a:t>
            </a:r>
            <a:endParaRPr lang="zh-CN" altLang="en-US"/>
          </a:p>
        </p:txBody>
      </p:sp>
      <p:sp>
        <p:nvSpPr>
          <p:cNvPr id="52236" name="MH_Other_5"/>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52237" name="MH_Other_6" descr="E:\PPT背景\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598738"/>
            <a:ext cx="6762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MH_SubTitle_4"/>
          <p:cNvSpPr>
            <a:spLocks noChangeArrowheads="1"/>
          </p:cNvSpPr>
          <p:nvPr/>
        </p:nvSpPr>
        <p:spPr bwMode="auto">
          <a:xfrm rot="19841246" flipH="1">
            <a:off x="6542088" y="1681163"/>
            <a:ext cx="1354137" cy="1728787"/>
          </a:xfrm>
          <a:prstGeom prst="roundRect">
            <a:avLst>
              <a:gd name="adj" fmla="val 16667"/>
            </a:avLst>
          </a:prstGeom>
          <a:solidFill>
            <a:srgbClr val="F79479"/>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52239" name="MH_Text_4"/>
          <p:cNvSpPr>
            <a:spLocks noChangeArrowheads="1"/>
          </p:cNvSpPr>
          <p:nvPr/>
        </p:nvSpPr>
        <p:spPr bwMode="auto">
          <a:xfrm rot="19841246" flipH="1">
            <a:off x="6484938" y="1733550"/>
            <a:ext cx="1277937"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传播篇</a:t>
            </a:r>
          </a:p>
        </p:txBody>
      </p:sp>
      <p:sp>
        <p:nvSpPr>
          <p:cNvPr id="52240" name="MH_Other_7"/>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52241" name="MH_Other_8" descr="E:\PPT背景\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1252538"/>
            <a:ext cx="6461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043194 -0.274938 " pathEditMode="relative" rAng="0" ptsTypes="">
                                      <p:cBhvr>
                                        <p:cTn id="6" dur="2000" fill="hold"/>
                                        <p:tgtEl>
                                          <p:spTgt spid="36871"/>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矩形 1"/>
          <p:cNvSpPr>
            <a:spLocks noChangeArrowheads="1"/>
          </p:cNvSpPr>
          <p:nvPr/>
        </p:nvSpPr>
        <p:spPr bwMode="auto">
          <a:xfrm>
            <a:off x="-3175" y="346075"/>
            <a:ext cx="7823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4400" b="1">
                <a:solidFill>
                  <a:srgbClr val="09886D"/>
                </a:solidFill>
                <a:latin typeface="楷体" pitchFamily="49" charset="-122"/>
                <a:ea typeface="楷体" pitchFamily="49" charset="-122"/>
              </a:rPr>
              <a:t>2</a:t>
            </a:r>
            <a:r>
              <a:rPr lang="zh-CN" altLang="en-US" sz="4400" b="1">
                <a:solidFill>
                  <a:srgbClr val="09886D"/>
                </a:solidFill>
                <a:latin typeface="楷体" pitchFamily="49" charset="-122"/>
                <a:ea typeface="楷体" pitchFamily="49" charset="-122"/>
              </a:rPr>
              <a:t>、如何撰写文献并管理文献？</a:t>
            </a:r>
          </a:p>
        </p:txBody>
      </p:sp>
      <p:sp>
        <p:nvSpPr>
          <p:cNvPr id="53250" name="内容占位符 6"/>
          <p:cNvSpPr txBox="1">
            <a:spLocks noChangeArrowheads="1"/>
          </p:cNvSpPr>
          <p:nvPr/>
        </p:nvSpPr>
        <p:spPr bwMode="auto">
          <a:xfrm>
            <a:off x="263525" y="1492250"/>
            <a:ext cx="82089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90000"/>
              </a:lnSpc>
              <a:spcBef>
                <a:spcPts val="600"/>
              </a:spcBef>
              <a:buClr>
                <a:schemeClr val="accent1"/>
              </a:buClr>
              <a:buSzPct val="60000"/>
              <a:buFont typeface="Wingdings 3" pitchFamily="18" charset="2"/>
              <a:buChar char=""/>
            </a:pPr>
            <a:r>
              <a:rPr lang="zh-CN" altLang="en-US" sz="3000" b="1">
                <a:solidFill>
                  <a:srgbClr val="F97C27"/>
                </a:solidFill>
              </a:rPr>
              <a:t>写论文的过程中需要用到哪些资源呢？</a:t>
            </a:r>
            <a:endParaRPr lang="en-US" altLang="zh-CN" sz="3000" b="1">
              <a:solidFill>
                <a:srgbClr val="F97C27"/>
              </a:solidFill>
            </a:endParaRPr>
          </a:p>
          <a:p>
            <a:pPr algn="just">
              <a:lnSpc>
                <a:spcPct val="90000"/>
              </a:lnSpc>
              <a:spcBef>
                <a:spcPts val="600"/>
              </a:spcBef>
              <a:buClr>
                <a:schemeClr val="accent1"/>
              </a:buClr>
              <a:buSzPct val="60000"/>
              <a:buFont typeface="Georgia" pitchFamily="18" charset="0"/>
              <a:buNone/>
            </a:pPr>
            <a:r>
              <a:rPr lang="en-US" altLang="zh-CN" sz="3000">
                <a:solidFill>
                  <a:srgbClr val="09886D"/>
                </a:solidFill>
              </a:rPr>
              <a:t> </a:t>
            </a:r>
            <a:r>
              <a:rPr lang="en-US" altLang="zh-CN" sz="2200">
                <a:solidFill>
                  <a:srgbClr val="09886D"/>
                </a:solidFill>
              </a:rPr>
              <a:t>- </a:t>
            </a:r>
            <a:r>
              <a:rPr lang="zh-CN" altLang="en-US" sz="2200">
                <a:solidFill>
                  <a:srgbClr val="09886D"/>
                </a:solidFill>
              </a:rPr>
              <a:t>期刊、博硕、会议、报纸、工具书、年鉴、统计数据、标准、专利、成果、图片、外文文献、翻译等</a:t>
            </a:r>
            <a:endParaRPr lang="en-US" altLang="zh-CN" sz="2200">
              <a:solidFill>
                <a:srgbClr val="FF0000"/>
              </a:solidFill>
            </a:endParaRPr>
          </a:p>
          <a:p>
            <a:pPr algn="just">
              <a:lnSpc>
                <a:spcPct val="90000"/>
              </a:lnSpc>
              <a:spcBef>
                <a:spcPts val="600"/>
              </a:spcBef>
              <a:buClr>
                <a:schemeClr val="accent1"/>
              </a:buClr>
              <a:buSzPct val="60000"/>
              <a:buFont typeface="Georgia" pitchFamily="18" charset="0"/>
              <a:buNone/>
            </a:pPr>
            <a:endParaRPr lang="en-US" altLang="zh-CN" sz="3000" b="1">
              <a:solidFill>
                <a:srgbClr val="E98517"/>
              </a:solidFill>
            </a:endParaRPr>
          </a:p>
          <a:p>
            <a:pPr algn="just">
              <a:lnSpc>
                <a:spcPct val="90000"/>
              </a:lnSpc>
              <a:spcBef>
                <a:spcPts val="600"/>
              </a:spcBef>
              <a:buClr>
                <a:schemeClr val="accent1"/>
              </a:buClr>
              <a:buSzPct val="60000"/>
              <a:buFont typeface="Wingdings 3" pitchFamily="18" charset="2"/>
              <a:buChar char=""/>
            </a:pPr>
            <a:r>
              <a:rPr lang="zh-CN" altLang="en-US" sz="3000" b="1">
                <a:solidFill>
                  <a:srgbClr val="F97C27"/>
                </a:solidFill>
              </a:rPr>
              <a:t>如何管理文献？</a:t>
            </a:r>
            <a:endParaRPr lang="en-US" altLang="zh-CN" sz="3000" b="1">
              <a:solidFill>
                <a:srgbClr val="F97C27"/>
              </a:solidFill>
            </a:endParaRPr>
          </a:p>
          <a:p>
            <a:pPr algn="just">
              <a:lnSpc>
                <a:spcPct val="90000"/>
              </a:lnSpc>
              <a:spcBef>
                <a:spcPts val="600"/>
              </a:spcBef>
              <a:buClr>
                <a:schemeClr val="accent1"/>
              </a:buClr>
              <a:buSzPct val="60000"/>
              <a:buFont typeface="Georgia" pitchFamily="18" charset="0"/>
              <a:buNone/>
            </a:pPr>
            <a:r>
              <a:rPr lang="en-US" altLang="zh-CN" sz="3000">
                <a:solidFill>
                  <a:srgbClr val="09886D"/>
                </a:solidFill>
              </a:rPr>
              <a:t> -CNKI E-Study</a:t>
            </a:r>
            <a:r>
              <a:rPr lang="zh-CN" altLang="en-US" sz="3000">
                <a:solidFill>
                  <a:srgbClr val="09886D"/>
                </a:solidFill>
              </a:rPr>
              <a:t>软件</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表格 38913"/>
          <p:cNvGraphicFramePr/>
          <p:nvPr/>
        </p:nvGraphicFramePr>
        <p:xfrm>
          <a:off x="623888" y="285750"/>
          <a:ext cx="7524750" cy="4806950"/>
        </p:xfrm>
        <a:graphic>
          <a:graphicData uri="http://schemas.openxmlformats.org/drawingml/2006/table">
            <a:tbl>
              <a:tblPr/>
              <a:tblGrid>
                <a:gridCol w="4468813"/>
                <a:gridCol w="3055937"/>
              </a:tblGrid>
              <a:tr h="885825">
                <a:tc>
                  <a:txBody>
                    <a:bodyPr/>
                    <a:lstStyle>
                      <a:lvl1pPr marL="357505" lvl="0" indent="-357505" algn="just" defTabSz="914400" eaLnBrk="0" fontAlgn="base" latinLnBrk="0" hangingPunct="0">
                        <a:lnSpc>
                          <a:spcPct val="110000"/>
                        </a:lnSpc>
                        <a:spcBef>
                          <a:spcPts val="600"/>
                        </a:spcBef>
                        <a:spcAft>
                          <a:spcPct val="0"/>
                        </a:spcAft>
                        <a:buClr>
                          <a:schemeClr val="accent1"/>
                        </a:buClr>
                        <a:buSzPct val="60000"/>
                        <a:buFont typeface="Wingdings 3" panose="05040102010807070707" pitchFamily="2" charset="2"/>
                        <a:buChar char=""/>
                        <a:defRPr sz="2000" b="0" i="0" u="none" kern="1200" baseline="0">
                          <a:solidFill>
                            <a:srgbClr val="09886D"/>
                          </a:solidFill>
                          <a:latin typeface="Arial" panose="020B0604020202020204" pitchFamily="34" charset="0"/>
                          <a:ea typeface="宋体" panose="02010600030101010101" pitchFamily="2" charset="-122"/>
                        </a:defRPr>
                      </a:lvl1pPr>
                      <a:lvl2pPr lvl="1" algn="l">
                        <a:lnSpc>
                          <a:spcPct val="120000"/>
                        </a:lnSpc>
                        <a:spcBef>
                          <a:spcPct val="0"/>
                        </a:spcBef>
                        <a:spcAft>
                          <a:spcPts val="600"/>
                        </a:spcAft>
                        <a:buFont typeface="幼圆" panose="02010509060101010101" pitchFamily="1" charset="-122"/>
                        <a:defRPr sz="1600" kern="1200">
                          <a:solidFill>
                            <a:schemeClr val="tx1"/>
                          </a:solidFill>
                        </a:defRPr>
                      </a:lvl2pPr>
                      <a:lvl3pPr marL="1143000" lvl="2" indent="-228600" algn="l">
                        <a:lnSpc>
                          <a:spcPct val="90000"/>
                        </a:lnSpc>
                        <a:spcBef>
                          <a:spcPts val="500"/>
                        </a:spcBef>
                        <a:spcAft>
                          <a:spcPct val="0"/>
                        </a:spcAft>
                        <a:buFont typeface="Arial" panose="020B0604020202020204" pitchFamily="34" charset="0"/>
                        <a:defRPr sz="1800" kern="1200"/>
                      </a:lvl3pPr>
                      <a:lvl4pPr marL="1600200" lvl="3" indent="-228600" algn="l">
                        <a:defRPr sz="1600" kern="1200"/>
                      </a:lvl4pPr>
                      <a:lvl5pPr marL="2057400" lvl="4" indent="-228600" algn="l">
                        <a:defRPr sz="1600" kern="1200"/>
                      </a:lvl5pPr>
                    </a:lstStyle>
                    <a:p>
                      <a:pPr marL="0" lvl="0" indent="0" algn="just" eaLnBrk="1" hangingPunct="1">
                        <a:lnSpc>
                          <a:spcPct val="110000"/>
                        </a:lnSpc>
                        <a:spcBef>
                          <a:spcPct val="0"/>
                        </a:spcBef>
                        <a:buClr>
                          <a:schemeClr val="accent1"/>
                        </a:buClr>
                        <a:buSzPct val="60000"/>
                        <a:buFont typeface="Arial" panose="020B0604020202020204" pitchFamily="34" charset="0"/>
                        <a:buNone/>
                      </a:pPr>
                      <a:endParaRPr lang="zh-CN" altLang="en-US" b="1" dirty="0">
                        <a:solidFill>
                          <a:srgbClr val="FFFFFF"/>
                        </a:solidFill>
                        <a:latin typeface="Calibri" panose="020F0502020204030204" pitchFamily="2" charset="-128"/>
                      </a:endParaRPr>
                    </a:p>
                  </a:txBody>
                  <a:tcPr marL="91434" marR="91434">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F79646">
                        <a:alpha val="100000"/>
                      </a:srgbClr>
                    </a:solidFill>
                  </a:tcPr>
                </a:tc>
                <a:tc>
                  <a:txBody>
                    <a:bodyPr/>
                    <a:lstStyle>
                      <a:lvl1pPr marL="357505" lvl="0" indent="-357505" algn="just" defTabSz="914400" eaLnBrk="0" fontAlgn="base" latinLnBrk="0" hangingPunct="0">
                        <a:lnSpc>
                          <a:spcPct val="110000"/>
                        </a:lnSpc>
                        <a:spcBef>
                          <a:spcPts val="600"/>
                        </a:spcBef>
                        <a:spcAft>
                          <a:spcPct val="0"/>
                        </a:spcAft>
                        <a:buClr>
                          <a:schemeClr val="accent1"/>
                        </a:buClr>
                        <a:buSzPct val="60000"/>
                        <a:buFont typeface="Wingdings 3" panose="05040102010807070707" pitchFamily="2" charset="2"/>
                        <a:buChar char=""/>
                        <a:defRPr sz="2000" b="0" i="0" u="none" kern="1200" baseline="0">
                          <a:solidFill>
                            <a:srgbClr val="09886D"/>
                          </a:solidFill>
                          <a:latin typeface="Arial" panose="020B0604020202020204" pitchFamily="34" charset="0"/>
                          <a:ea typeface="宋体" panose="02010600030101010101" pitchFamily="2" charset="-122"/>
                        </a:defRPr>
                      </a:lvl1pPr>
                      <a:lvl2pPr lvl="1" algn="l">
                        <a:lnSpc>
                          <a:spcPct val="120000"/>
                        </a:lnSpc>
                        <a:spcBef>
                          <a:spcPct val="0"/>
                        </a:spcBef>
                        <a:spcAft>
                          <a:spcPts val="600"/>
                        </a:spcAft>
                        <a:buFont typeface="幼圆" panose="02010509060101010101" pitchFamily="1" charset="-122"/>
                        <a:defRPr sz="1600" kern="1200">
                          <a:solidFill>
                            <a:schemeClr val="tx1"/>
                          </a:solidFill>
                        </a:defRPr>
                      </a:lvl2pPr>
                      <a:lvl3pPr marL="1143000" lvl="2" indent="-228600" algn="l">
                        <a:lnSpc>
                          <a:spcPct val="90000"/>
                        </a:lnSpc>
                        <a:spcBef>
                          <a:spcPts val="500"/>
                        </a:spcBef>
                        <a:spcAft>
                          <a:spcPct val="0"/>
                        </a:spcAft>
                        <a:buFont typeface="Arial" panose="020B0604020202020204" pitchFamily="34" charset="0"/>
                        <a:defRPr sz="1800" kern="1200"/>
                      </a:lvl3pPr>
                      <a:lvl4pPr marL="1600200" lvl="3" indent="-228600" algn="l">
                        <a:defRPr sz="1600" kern="1200"/>
                      </a:lvl4pPr>
                      <a:lvl5pPr marL="2057400" lvl="4" indent="-228600" algn="l">
                        <a:defRPr sz="1600" kern="1200"/>
                      </a:lvl5pPr>
                    </a:lstStyle>
                    <a:p>
                      <a:pPr marL="0" lvl="0" indent="0" algn="just" eaLnBrk="1" hangingPunct="1">
                        <a:lnSpc>
                          <a:spcPct val="110000"/>
                        </a:lnSpc>
                        <a:spcBef>
                          <a:spcPct val="0"/>
                        </a:spcBef>
                        <a:buClr>
                          <a:schemeClr val="accent1"/>
                        </a:buClr>
                        <a:buSzPct val="60000"/>
                        <a:buFont typeface="Arial" panose="020B0604020202020204" pitchFamily="34" charset="0"/>
                        <a:buNone/>
                      </a:pPr>
                      <a:endParaRPr lang="zh-CN" altLang="en-US" b="1" dirty="0">
                        <a:solidFill>
                          <a:srgbClr val="FFFFFF"/>
                        </a:solidFill>
                        <a:latin typeface="Calibri" panose="020F0502020204030204" pitchFamily="2" charset="-128"/>
                      </a:endParaRPr>
                    </a:p>
                  </a:txBody>
                  <a:tcPr marL="91434" marR="91434">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F79646">
                        <a:alpha val="100000"/>
                      </a:srgbClr>
                    </a:solidFill>
                  </a:tcPr>
                </a:tc>
              </a:tr>
              <a:tr h="3921125">
                <a:tc>
                  <a:txBody>
                    <a:bodyPr/>
                    <a:lstStyle>
                      <a:lvl1pPr marL="357505" lvl="0" indent="-357505" algn="just" defTabSz="914400" eaLnBrk="0" fontAlgn="base" latinLnBrk="0" hangingPunct="0">
                        <a:lnSpc>
                          <a:spcPct val="110000"/>
                        </a:lnSpc>
                        <a:spcBef>
                          <a:spcPts val="600"/>
                        </a:spcBef>
                        <a:spcAft>
                          <a:spcPct val="0"/>
                        </a:spcAft>
                        <a:buClr>
                          <a:schemeClr val="accent1"/>
                        </a:buClr>
                        <a:buSzPct val="60000"/>
                        <a:buFont typeface="Wingdings 3" panose="05040102010807070707" pitchFamily="2" charset="2"/>
                        <a:buChar char=""/>
                        <a:defRPr sz="2000" b="0" i="0" u="none" kern="1200" baseline="0">
                          <a:solidFill>
                            <a:srgbClr val="09886D"/>
                          </a:solidFill>
                          <a:latin typeface="Arial" panose="020B0604020202020204" pitchFamily="34" charset="0"/>
                          <a:ea typeface="宋体" panose="02010600030101010101" pitchFamily="2" charset="-122"/>
                        </a:defRPr>
                      </a:lvl1pPr>
                      <a:lvl2pPr lvl="1" algn="l">
                        <a:lnSpc>
                          <a:spcPct val="120000"/>
                        </a:lnSpc>
                        <a:spcBef>
                          <a:spcPct val="0"/>
                        </a:spcBef>
                        <a:spcAft>
                          <a:spcPts val="600"/>
                        </a:spcAft>
                        <a:buFont typeface="幼圆" panose="02010509060101010101" pitchFamily="1" charset="-122"/>
                        <a:defRPr sz="1600" kern="1200">
                          <a:solidFill>
                            <a:schemeClr val="tx1"/>
                          </a:solidFill>
                        </a:defRPr>
                      </a:lvl2pPr>
                      <a:lvl3pPr marL="1143000" lvl="2" indent="-228600" algn="l">
                        <a:lnSpc>
                          <a:spcPct val="90000"/>
                        </a:lnSpc>
                        <a:spcBef>
                          <a:spcPts val="500"/>
                        </a:spcBef>
                        <a:spcAft>
                          <a:spcPct val="0"/>
                        </a:spcAft>
                        <a:buFont typeface="Arial" panose="020B0604020202020204" pitchFamily="34" charset="0"/>
                        <a:defRPr sz="1800" kern="1200"/>
                      </a:lvl3pPr>
                      <a:lvl4pPr marL="1600200" lvl="3" indent="-228600" algn="l">
                        <a:defRPr sz="1600" kern="1200"/>
                      </a:lvl4pPr>
                      <a:lvl5pPr marL="2057400" lvl="4" indent="-228600" algn="l">
                        <a:defRPr sz="1600" kern="1200"/>
                      </a:lvl5pPr>
                    </a:lstStyle>
                    <a:p>
                      <a:pPr marL="0" lvl="0" indent="0" algn="just" eaLnBrk="1" hangingPunct="1">
                        <a:lnSpc>
                          <a:spcPct val="110000"/>
                        </a:lnSpc>
                        <a:spcBef>
                          <a:spcPct val="0"/>
                        </a:spcBef>
                        <a:buClr>
                          <a:schemeClr val="accent1"/>
                        </a:buClr>
                        <a:buSzPct val="60000"/>
                        <a:buFont typeface="Arial" panose="020B0604020202020204" pitchFamily="34" charset="0"/>
                        <a:buNone/>
                      </a:pPr>
                      <a:endParaRPr lang="zh-CN" altLang="en-US" dirty="0">
                        <a:solidFill>
                          <a:srgbClr val="000000"/>
                        </a:solidFill>
                        <a:latin typeface="Calibri" panose="020F0502020204030204" pitchFamily="2" charset="-128"/>
                      </a:endParaRPr>
                    </a:p>
                  </a:txBody>
                  <a:tcPr marL="91434" marR="91434">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alpha val="100000"/>
                      </a:srgbClr>
                    </a:solidFill>
                  </a:tcPr>
                </a:tc>
                <a:tc>
                  <a:txBody>
                    <a:bodyPr/>
                    <a:lstStyle>
                      <a:lvl1pPr marL="357505" lvl="0" indent="-357505" algn="just" defTabSz="914400" eaLnBrk="0" fontAlgn="base" latinLnBrk="0" hangingPunct="0">
                        <a:lnSpc>
                          <a:spcPct val="110000"/>
                        </a:lnSpc>
                        <a:spcBef>
                          <a:spcPts val="600"/>
                        </a:spcBef>
                        <a:spcAft>
                          <a:spcPct val="0"/>
                        </a:spcAft>
                        <a:buClr>
                          <a:schemeClr val="accent1"/>
                        </a:buClr>
                        <a:buSzPct val="60000"/>
                        <a:buFont typeface="Wingdings 3" panose="05040102010807070707" pitchFamily="2" charset="2"/>
                        <a:buChar char=""/>
                        <a:defRPr sz="2000" b="0" i="0" u="none" kern="1200" baseline="0">
                          <a:solidFill>
                            <a:srgbClr val="09886D"/>
                          </a:solidFill>
                          <a:latin typeface="Arial" panose="020B0604020202020204" pitchFamily="34" charset="0"/>
                          <a:ea typeface="宋体" panose="02010600030101010101" pitchFamily="2" charset="-122"/>
                        </a:defRPr>
                      </a:lvl1pPr>
                      <a:lvl2pPr lvl="1" algn="l">
                        <a:lnSpc>
                          <a:spcPct val="120000"/>
                        </a:lnSpc>
                        <a:spcBef>
                          <a:spcPct val="0"/>
                        </a:spcBef>
                        <a:spcAft>
                          <a:spcPts val="600"/>
                        </a:spcAft>
                        <a:buFont typeface="幼圆" panose="02010509060101010101" pitchFamily="1" charset="-122"/>
                        <a:defRPr sz="1600" kern="1200">
                          <a:solidFill>
                            <a:schemeClr val="tx1"/>
                          </a:solidFill>
                        </a:defRPr>
                      </a:lvl2pPr>
                      <a:lvl3pPr marL="1143000" lvl="2" indent="-228600" algn="l">
                        <a:lnSpc>
                          <a:spcPct val="90000"/>
                        </a:lnSpc>
                        <a:spcBef>
                          <a:spcPts val="500"/>
                        </a:spcBef>
                        <a:spcAft>
                          <a:spcPct val="0"/>
                        </a:spcAft>
                        <a:buFont typeface="Arial" panose="020B0604020202020204" pitchFamily="34" charset="0"/>
                        <a:defRPr sz="1800" kern="1200"/>
                      </a:lvl3pPr>
                      <a:lvl4pPr marL="1600200" lvl="3" indent="-228600" algn="l">
                        <a:defRPr sz="1600" kern="1200"/>
                      </a:lvl4pPr>
                      <a:lvl5pPr marL="2057400" lvl="4" indent="-228600" algn="l">
                        <a:defRPr sz="1600" kern="1200"/>
                      </a:lvl5pPr>
                    </a:lstStyle>
                    <a:p>
                      <a:pPr marL="0" lvl="0" indent="0" algn="just" eaLnBrk="1" hangingPunct="1">
                        <a:lnSpc>
                          <a:spcPct val="110000"/>
                        </a:lnSpc>
                        <a:spcBef>
                          <a:spcPct val="0"/>
                        </a:spcBef>
                        <a:buClr>
                          <a:schemeClr val="accent1"/>
                        </a:buClr>
                        <a:buSzPct val="60000"/>
                        <a:buFont typeface="Arial" panose="020B0604020202020204" pitchFamily="34" charset="0"/>
                        <a:buNone/>
                      </a:pPr>
                      <a:endParaRPr lang="zh-CN" altLang="en-US" dirty="0">
                        <a:solidFill>
                          <a:srgbClr val="000000"/>
                        </a:solidFill>
                        <a:latin typeface="Calibri" panose="020F0502020204030204" pitchFamily="2" charset="-128"/>
                      </a:endParaRPr>
                    </a:p>
                  </a:txBody>
                  <a:tcPr marL="91434" marR="91434">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D8E8">
                        <a:alpha val="100000"/>
                      </a:srgbClr>
                    </a:solidFill>
                  </a:tcPr>
                </a:tc>
              </a:tr>
            </a:tbl>
          </a:graphicData>
        </a:graphic>
      </p:graphicFrame>
      <p:sp>
        <p:nvSpPr>
          <p:cNvPr id="54284" name="TextBox 5"/>
          <p:cNvSpPr txBox="1">
            <a:spLocks noChangeArrowheads="1"/>
          </p:cNvSpPr>
          <p:nvPr/>
        </p:nvSpPr>
        <p:spPr bwMode="auto">
          <a:xfrm>
            <a:off x="623888" y="285750"/>
            <a:ext cx="463391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800">
                <a:solidFill>
                  <a:srgbClr val="09886D"/>
                </a:solidFill>
              </a:rPr>
              <a:t>2.1</a:t>
            </a:r>
            <a:r>
              <a:rPr lang="zh-CN" altLang="en-US" sz="2800">
                <a:solidFill>
                  <a:srgbClr val="09886D"/>
                </a:solidFill>
              </a:rPr>
              <a:t>科研过程中需要查什么？</a:t>
            </a:r>
          </a:p>
        </p:txBody>
      </p:sp>
      <p:sp>
        <p:nvSpPr>
          <p:cNvPr id="38926" name="TextBox 6"/>
          <p:cNvSpPr txBox="1">
            <a:spLocks noChangeArrowheads="1"/>
          </p:cNvSpPr>
          <p:nvPr/>
        </p:nvSpPr>
        <p:spPr bwMode="auto">
          <a:xfrm>
            <a:off x="5219700" y="285750"/>
            <a:ext cx="319563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800">
                <a:solidFill>
                  <a:srgbClr val="09886D"/>
                </a:solidFill>
              </a:rPr>
              <a:t>CNKI</a:t>
            </a:r>
            <a:r>
              <a:rPr lang="zh-CN" altLang="en-US" sz="2800">
                <a:solidFill>
                  <a:srgbClr val="09886D"/>
                </a:solidFill>
              </a:rPr>
              <a:t>可以告诉你！</a:t>
            </a:r>
          </a:p>
        </p:txBody>
      </p:sp>
      <p:sp>
        <p:nvSpPr>
          <p:cNvPr id="54286" name="内容占位符 2"/>
          <p:cNvSpPr txBox="1">
            <a:spLocks noChangeArrowheads="1"/>
          </p:cNvSpPr>
          <p:nvPr/>
        </p:nvSpPr>
        <p:spPr bwMode="auto">
          <a:xfrm>
            <a:off x="804863" y="1108075"/>
            <a:ext cx="3995737"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研究成果最新进展</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学科领域内经典文献</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某项先进技术的成果转化</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申请专利时防止重复申请</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实证研究需要大量数据</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偶然遇到的生僻概念</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绘制学术图片时寻找参照</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大量的外文资料扩充视野</a:t>
            </a:r>
          </a:p>
        </p:txBody>
      </p:sp>
      <p:sp>
        <p:nvSpPr>
          <p:cNvPr id="38928" name="内容占位符 2"/>
          <p:cNvSpPr txBox="1">
            <a:spLocks noChangeArrowheads="1"/>
          </p:cNvSpPr>
          <p:nvPr/>
        </p:nvSpPr>
        <p:spPr bwMode="auto">
          <a:xfrm>
            <a:off x="5219700" y="1108075"/>
            <a:ext cx="3097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期刊、博硕、会议</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高被引文献</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科技成果</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专利</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统计数据</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工具书概念</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学术图片</a:t>
            </a:r>
            <a:endParaRPr lang="en-US" altLang="zh-CN" sz="2400">
              <a:solidFill>
                <a:srgbClr val="09886D"/>
              </a:solidFill>
            </a:endParaRPr>
          </a:p>
          <a:p>
            <a:pPr algn="just">
              <a:lnSpc>
                <a:spcPct val="110000"/>
              </a:lnSpc>
              <a:spcBef>
                <a:spcPts val="600"/>
              </a:spcBef>
              <a:buClr>
                <a:schemeClr val="accent1"/>
              </a:buClr>
              <a:buSzPct val="60000"/>
              <a:buFont typeface="Wingdings 3" pitchFamily="18" charset="2"/>
              <a:buChar char=""/>
            </a:pPr>
            <a:r>
              <a:rPr lang="zh-CN" altLang="en-US" sz="2400">
                <a:solidFill>
                  <a:srgbClr val="09886D"/>
                </a:solidFill>
              </a:rPr>
              <a:t>外文资源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8926"/>
                                        </p:tgtEl>
                                        <p:attrNameLst>
                                          <p:attrName>style.visibility</p:attrName>
                                        </p:attrNameLst>
                                      </p:cBhvr>
                                      <p:to>
                                        <p:strVal val="visible"/>
                                      </p:to>
                                    </p:set>
                                    <p:anim calcmode="lin" valueType="num">
                                      <p:cBhvr additive="base">
                                        <p:cTn id="7" dur="500" fill="hold"/>
                                        <p:tgtEl>
                                          <p:spTgt spid="38926"/>
                                        </p:tgtEl>
                                        <p:attrNameLst>
                                          <p:attrName>ppt_x</p:attrName>
                                        </p:attrNameLst>
                                      </p:cBhvr>
                                      <p:tavLst>
                                        <p:tav tm="0">
                                          <p:val>
                                            <p:strVal val="1+#ppt_w/2"/>
                                          </p:val>
                                        </p:tav>
                                        <p:tav tm="100000">
                                          <p:val>
                                            <p:strVal val="#ppt_x"/>
                                          </p:val>
                                        </p:tav>
                                      </p:tavLst>
                                    </p:anim>
                                    <p:anim calcmode="lin" valueType="num">
                                      <p:cBhvr additive="base">
                                        <p:cTn id="8" dur="500" fill="hold"/>
                                        <p:tgtEl>
                                          <p:spTgt spid="389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8928"/>
                                        </p:tgtEl>
                                        <p:attrNameLst>
                                          <p:attrName>style.visibility</p:attrName>
                                        </p:attrNameLst>
                                      </p:cBhvr>
                                      <p:to>
                                        <p:strVal val="visible"/>
                                      </p:to>
                                    </p:set>
                                    <p:anim calcmode="lin" valueType="num">
                                      <p:cBhvr additive="base">
                                        <p:cTn id="13" dur="500" fill="hold"/>
                                        <p:tgtEl>
                                          <p:spTgt spid="38928"/>
                                        </p:tgtEl>
                                        <p:attrNameLst>
                                          <p:attrName>ppt_x</p:attrName>
                                        </p:attrNameLst>
                                      </p:cBhvr>
                                      <p:tavLst>
                                        <p:tav tm="0">
                                          <p:val>
                                            <p:strVal val="1+#ppt_w/2"/>
                                          </p:val>
                                        </p:tav>
                                        <p:tav tm="100000">
                                          <p:val>
                                            <p:strVal val="#ppt_x"/>
                                          </p:val>
                                        </p:tav>
                                      </p:tavLst>
                                    </p:anim>
                                    <p:anim calcmode="lin" valueType="num">
                                      <p:cBhvr additive="base">
                                        <p:cTn id="14" dur="500" fill="hold"/>
                                        <p:tgtEl>
                                          <p:spTgt spid="3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6" grpId="0"/>
      <p:bldP spid="389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3"/>
          <p:cNvSpPr>
            <a:spLocks noGrp="1" noChangeArrowheads="1"/>
          </p:cNvSpPr>
          <p:nvPr/>
        </p:nvSpPr>
        <p:spPr bwMode="auto">
          <a:xfrm>
            <a:off x="36513" y="250825"/>
            <a:ext cx="871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800" b="1">
                <a:solidFill>
                  <a:srgbClr val="00B050"/>
                </a:solidFill>
                <a:latin typeface="楷体" pitchFamily="49" charset="-122"/>
                <a:ea typeface="楷体" pitchFamily="49" charset="-122"/>
              </a:rPr>
              <a:t>案例2：</a:t>
            </a:r>
            <a:r>
              <a:rPr lang="zh-CN" altLang="en-US" sz="2800" b="1">
                <a:solidFill>
                  <a:srgbClr val="09886D"/>
                </a:solidFill>
                <a:latin typeface="楷体" pitchFamily="49" charset="-122"/>
                <a:ea typeface="楷体" pitchFamily="49" charset="-122"/>
              </a:rPr>
              <a:t>水肥一体化技术促进现代农业发展——以云南宾川县为例）</a:t>
            </a:r>
          </a:p>
        </p:txBody>
      </p:sp>
      <p:pic>
        <p:nvPicPr>
          <p:cNvPr id="5529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0325"/>
            <a:ext cx="914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2270125" y="3157538"/>
            <a:ext cx="52530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a:solidFill>
                  <a:srgbClr val="09886D"/>
                </a:solidFill>
              </a:rPr>
              <a:t>西南地区连年干旱，受灾严重</a:t>
            </a:r>
          </a:p>
          <a:p>
            <a:pPr algn="ctr">
              <a:lnSpc>
                <a:spcPct val="110000"/>
              </a:lnSpc>
              <a:buClr>
                <a:schemeClr val="accent1"/>
              </a:buClr>
              <a:buSzPct val="60000"/>
              <a:buFont typeface="Wingdings 3" pitchFamily="18" charset="2"/>
              <a:buNone/>
            </a:pPr>
            <a:r>
              <a:rPr lang="zh-CN" altLang="en-US">
                <a:solidFill>
                  <a:srgbClr val="09886D"/>
                </a:solidFill>
              </a:rPr>
              <a:t>如何利用水肥一体化技术应对干旱气候变化</a:t>
            </a:r>
          </a:p>
          <a:p>
            <a:pPr algn="ctr">
              <a:lnSpc>
                <a:spcPct val="110000"/>
              </a:lnSpc>
              <a:buClr>
                <a:schemeClr val="accent1"/>
              </a:buClr>
              <a:buSzPct val="60000"/>
              <a:buFont typeface="Wingdings 3" pitchFamily="18" charset="2"/>
              <a:buNone/>
            </a:pPr>
            <a:r>
              <a:rPr lang="zh-CN" altLang="en-US">
                <a:solidFill>
                  <a:srgbClr val="09886D"/>
                </a:solidFill>
              </a:rPr>
              <a:t>从而发展高产高效农业</a:t>
            </a:r>
          </a:p>
          <a:p>
            <a:pPr algn="ctr">
              <a:lnSpc>
                <a:spcPct val="110000"/>
              </a:lnSpc>
              <a:buClr>
                <a:schemeClr val="accent1"/>
              </a:buClr>
              <a:buSzPct val="60000"/>
              <a:buFont typeface="Wingdings 3" pitchFamily="18" charset="2"/>
              <a:buNone/>
            </a:pPr>
            <a:r>
              <a:rPr lang="zh-CN" altLang="en-US">
                <a:solidFill>
                  <a:srgbClr val="09886D"/>
                </a:solidFill>
              </a:rPr>
              <a:t>促进现代农业发展</a:t>
            </a:r>
          </a:p>
        </p:txBody>
      </p:sp>
      <p:pic>
        <p:nvPicPr>
          <p:cNvPr id="5530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2786063"/>
            <a:ext cx="18240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3" y="3868738"/>
            <a:ext cx="18589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250"/>
            <a:ext cx="91440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1979613" y="3382963"/>
            <a:ext cx="5184775" cy="700087"/>
          </a:xfrm>
          <a:prstGeom prst="rect">
            <a:avLst/>
          </a:prstGeom>
          <a:noFill/>
          <a:ln w="19050">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870075"/>
            <a:ext cx="727551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圆角矩形 6"/>
          <p:cNvSpPr>
            <a:spLocks noChangeArrowheads="1"/>
          </p:cNvSpPr>
          <p:nvPr/>
        </p:nvSpPr>
        <p:spPr bwMode="auto">
          <a:xfrm>
            <a:off x="2708275" y="4137025"/>
            <a:ext cx="6435725" cy="541338"/>
          </a:xfrm>
          <a:prstGeom prst="roundRect">
            <a:avLst>
              <a:gd name="adj" fmla="val 16667"/>
            </a:avLst>
          </a:prstGeom>
          <a:solidFill>
            <a:srgbClr val="FF0000"/>
          </a:solidFill>
          <a:ln w="25400">
            <a:solidFill>
              <a:srgbClr val="006699"/>
            </a:solidFill>
            <a:round/>
            <a:headEnd/>
            <a:tailEnd/>
          </a:ln>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FFFFFF"/>
                </a:solidFill>
                <a:latin typeface="Verdana" pitchFamily="34" charset="0"/>
              </a:rPr>
              <a:t>百科、词典搜索：查找专业学术概念</a:t>
            </a:r>
          </a:p>
        </p:txBody>
      </p:sp>
      <p:sp>
        <p:nvSpPr>
          <p:cNvPr id="56325" name="Text Box 6"/>
          <p:cNvSpPr txBox="1">
            <a:spLocks noChangeArrowheads="1"/>
          </p:cNvSpPr>
          <p:nvPr/>
        </p:nvSpPr>
        <p:spPr bwMode="auto">
          <a:xfrm>
            <a:off x="-239713" y="100013"/>
            <a:ext cx="8640763"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09886D"/>
                </a:solidFill>
              </a:rPr>
              <a:t>（1）写引文时，需要介绍各种</a:t>
            </a:r>
            <a:r>
              <a:rPr lang="zh-CN" altLang="en-US" sz="2400" b="1">
                <a:solidFill>
                  <a:srgbClr val="FF0000"/>
                </a:solidFill>
              </a:rPr>
              <a:t>概念</a:t>
            </a:r>
            <a:r>
              <a:rPr lang="zh-CN" altLang="en-US" sz="2400" b="1">
                <a:solidFill>
                  <a:srgbClr val="09886D"/>
                </a:solidFill>
              </a:rPr>
              <a:t>，例如什么是现代农业？</a:t>
            </a:r>
          </a:p>
          <a:p>
            <a:pPr algn="ctr">
              <a:lnSpc>
                <a:spcPct val="110000"/>
              </a:lnSpc>
              <a:buClr>
                <a:schemeClr val="accent1"/>
              </a:buClr>
              <a:buSzPct val="60000"/>
              <a:buFont typeface="Wingdings 3" pitchFamily="18" charset="2"/>
              <a:buNone/>
            </a:pPr>
            <a:r>
              <a:rPr lang="zh-CN" altLang="en-US" sz="2400" b="1">
                <a:solidFill>
                  <a:srgbClr val="F97C27"/>
                </a:solidFill>
              </a:rPr>
              <a:t>怎么办？——利用百科、词典等工具书资源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5"/>
                                        </p:tgtEl>
                                        <p:attrNameLst>
                                          <p:attrName>style.visibility</p:attrName>
                                        </p:attrNameLst>
                                      </p:cBhvr>
                                      <p:to>
                                        <p:strVal val="visible"/>
                                      </p:to>
                                    </p:set>
                                    <p:anim calcmode="lin" valueType="num">
                                      <p:cBhvr additive="base">
                                        <p:cTn id="13" dur="500" fill="hold"/>
                                        <p:tgtEl>
                                          <p:spTgt spid="40965"/>
                                        </p:tgtEl>
                                        <p:attrNameLst>
                                          <p:attrName>ppt_x</p:attrName>
                                        </p:attrNameLst>
                                      </p:cBhvr>
                                      <p:tavLst>
                                        <p:tav tm="0">
                                          <p:val>
                                            <p:strVal val="#ppt_x"/>
                                          </p:val>
                                        </p:tav>
                                        <p:tav tm="100000">
                                          <p:val>
                                            <p:strVal val="#ppt_x"/>
                                          </p:val>
                                        </p:tav>
                                      </p:tavLst>
                                    </p:anim>
                                    <p:anim calcmode="lin" valueType="num">
                                      <p:cBhvr additive="base">
                                        <p:cTn id="14"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日期占位符 2"/>
          <p:cNvSpPr txBox="1">
            <a:spLocks noGrp="1" noChangeArrowheads="1"/>
          </p:cNvSpPr>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fld id="{133E3019-4115-4368-AFF0-1C04BDC78796}" type="datetime1">
              <a:rPr lang="en-US" altLang="zh-CN" sz="1200">
                <a:solidFill>
                  <a:srgbClr val="898989"/>
                </a:solidFill>
              </a:rPr>
              <a:pPr algn="just">
                <a:lnSpc>
                  <a:spcPct val="110000"/>
                </a:lnSpc>
                <a:buClr>
                  <a:schemeClr val="accent1"/>
                </a:buClr>
                <a:buSzPct val="60000"/>
                <a:buFont typeface="Wingdings 3" pitchFamily="18" charset="2"/>
                <a:buNone/>
              </a:pPr>
              <a:t>3/23/2017</a:t>
            </a:fld>
            <a:endParaRPr lang="en-US" altLang="zh-CN" sz="1200">
              <a:solidFill>
                <a:srgbClr val="898989"/>
              </a:solidFill>
            </a:endParaRPr>
          </a:p>
        </p:txBody>
      </p:sp>
      <p:sp>
        <p:nvSpPr>
          <p:cNvPr id="57346" name="标题 1"/>
          <p:cNvSpPr>
            <a:spLocks noGrp="1" noChangeArrowheads="1"/>
          </p:cNvSpPr>
          <p:nvPr>
            <p:ph type="title" idx="4294967295"/>
          </p:nvPr>
        </p:nvSpPr>
        <p:spPr>
          <a:xfrm>
            <a:off x="-26988" y="207963"/>
            <a:ext cx="5837238" cy="433387"/>
          </a:xfrm>
          <a:solidFill>
            <a:srgbClr val="339966"/>
          </a:solidFill>
        </p:spPr>
        <p:txBody>
          <a:bodyPr lIns="90170" tIns="46990" rIns="90170" bIns="46990" anchor="t"/>
          <a:lstStyle/>
          <a:p>
            <a:pPr eaLnBrk="1" hangingPunct="1"/>
            <a:r>
              <a:rPr lang="zh-CN" altLang="en-US" sz="2800" smtClean="0">
                <a:solidFill>
                  <a:schemeClr val="bg1"/>
                </a:solidFill>
                <a:latin typeface="楷体" pitchFamily="49" charset="-122"/>
                <a:ea typeface="楷体" pitchFamily="49" charset="-122"/>
              </a:rPr>
              <a:t>深入挖掘</a:t>
            </a:r>
            <a:r>
              <a:rPr lang="zh-CN" altLang="en-US" sz="2800" smtClean="0">
                <a:solidFill>
                  <a:srgbClr val="A50021"/>
                </a:solidFill>
                <a:latin typeface="楷体" pitchFamily="49" charset="-122"/>
                <a:ea typeface="楷体" pitchFamily="49" charset="-122"/>
              </a:rPr>
              <a:t>工具</a:t>
            </a:r>
            <a:r>
              <a:rPr lang="zh-CN" altLang="en-US" sz="2800" smtClean="0">
                <a:solidFill>
                  <a:schemeClr val="bg1"/>
                </a:solidFill>
                <a:latin typeface="楷体" pitchFamily="49" charset="-122"/>
                <a:ea typeface="楷体" pitchFamily="49" charset="-122"/>
              </a:rPr>
              <a:t>书资源</a:t>
            </a:r>
          </a:p>
        </p:txBody>
      </p:sp>
      <p:pic>
        <p:nvPicPr>
          <p:cNvPr id="57347" name="Picture 2" descr="d:\Documents and Settings\Administrator\Desktop\3.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6988" y="1114425"/>
            <a:ext cx="8632826" cy="3995738"/>
          </a:xfrm>
        </p:spPr>
      </p:pic>
      <p:sp>
        <p:nvSpPr>
          <p:cNvPr id="41989" name="矩形 5"/>
          <p:cNvSpPr>
            <a:spLocks noChangeArrowheads="1"/>
          </p:cNvSpPr>
          <p:nvPr/>
        </p:nvSpPr>
        <p:spPr bwMode="auto">
          <a:xfrm>
            <a:off x="1979613" y="2032000"/>
            <a:ext cx="431800" cy="217488"/>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矩形 1"/>
          <p:cNvSpPr/>
          <p:nvPr/>
        </p:nvSpPr>
        <p:spPr>
          <a:xfrm>
            <a:off x="533400" y="0"/>
            <a:ext cx="238125" cy="682625"/>
          </a:xfrm>
          <a:prstGeom prst="rect">
            <a:avLst/>
          </a:prstGeom>
          <a:solidFill>
            <a:srgbClr val="00B0F0"/>
          </a:solidFill>
          <a:ln w="9525">
            <a:noFill/>
          </a:ln>
        </p:spPr>
        <p:txBody>
          <a:bodyPr lIns="67519" tIns="33760" rIns="67519" bIns="33760" anchor="ctr"/>
          <a:lstStyle/>
          <a:p>
            <a:pPr algn="ctr" eaLnBrk="0" hangingPunct="0"/>
            <a:endParaRPr lang="zh-CN" altLang="en-US" sz="1520" noProof="1">
              <a:solidFill>
                <a:srgbClr val="FFFFFF"/>
              </a:solidFill>
              <a:latin typeface="宋体" panose="02010600030101010101" pitchFamily="2" charset="-122"/>
              <a:sym typeface="宋体" panose="02010600030101010101" pitchFamily="2" charset="-122"/>
            </a:endParaRPr>
          </a:p>
        </p:txBody>
      </p:sp>
      <p:sp>
        <p:nvSpPr>
          <p:cNvPr id="6146" name="直接连接符 2"/>
          <p:cNvSpPr/>
          <p:nvPr/>
        </p:nvSpPr>
        <p:spPr>
          <a:xfrm>
            <a:off x="533400" y="682625"/>
            <a:ext cx="3074988" cy="0"/>
          </a:xfrm>
          <a:prstGeom prst="line">
            <a:avLst/>
          </a:prstGeom>
          <a:ln w="9525" cap="flat" cmpd="sng">
            <a:solidFill>
              <a:srgbClr val="00B0F0"/>
            </a:solidFill>
            <a:prstDash val="solid"/>
            <a:round/>
            <a:headEnd type="none" w="med" len="med"/>
            <a:tailEnd type="none" w="med" len="med"/>
          </a:ln>
        </p:spPr>
        <p:txBody>
          <a:bodyPr/>
          <a:lstStyle/>
          <a:p>
            <a:pPr eaLnBrk="0" hangingPunct="0"/>
            <a:endParaRPr lang="zh-CN" altLang="en-US" sz="1520" noProof="1"/>
          </a:p>
        </p:txBody>
      </p:sp>
      <p:sp>
        <p:nvSpPr>
          <p:cNvPr id="6147" name="TextBox 8"/>
          <p:cNvSpPr/>
          <p:nvPr/>
        </p:nvSpPr>
        <p:spPr>
          <a:xfrm>
            <a:off x="533400" y="254000"/>
            <a:ext cx="3281363" cy="427038"/>
          </a:xfrm>
          <a:prstGeom prst="rect">
            <a:avLst/>
          </a:prstGeom>
          <a:noFill/>
          <a:ln w="9525">
            <a:noFill/>
          </a:ln>
        </p:spPr>
        <p:txBody>
          <a:bodyPr lIns="67519" tIns="33760" rIns="67519" bIns="33760">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1600">
                <a:solidFill>
                  <a:srgbClr val="5F5E5C"/>
                </a:solidFill>
                <a:latin typeface="华康俪金黑W8(P)" pitchFamily="2" charset="-122"/>
                <a:ea typeface="华康俪金黑W8(P)" pitchFamily="2" charset="-122"/>
                <a:sym typeface="华康俪金黑W8(P)" pitchFamily="2" charset="-122"/>
              </a:rPr>
              <a:t>   </a:t>
            </a:r>
            <a:r>
              <a:rPr lang="zh-CN" altLang="en-US" sz="2300">
                <a:solidFill>
                  <a:srgbClr val="5F5E5C"/>
                </a:solidFill>
                <a:latin typeface="华康俪金黑W8(P)" pitchFamily="2" charset="-122"/>
                <a:ea typeface="华康俪金黑W8(P)" pitchFamily="2" charset="-122"/>
                <a:sym typeface="华康俪金黑W8(P)" pitchFamily="2" charset="-122"/>
              </a:rPr>
              <a:t>认识不一样的</a:t>
            </a:r>
            <a:r>
              <a:rPr lang="en-US" altLang="zh-CN" sz="2300">
                <a:solidFill>
                  <a:srgbClr val="5F5E5C"/>
                </a:solidFill>
                <a:latin typeface="华康俪金黑W8(P)" pitchFamily="2" charset="-122"/>
                <a:ea typeface="华康俪金黑W8(P)" pitchFamily="2" charset="-122"/>
                <a:sym typeface="华康俪金黑W8(P)" pitchFamily="2" charset="-122"/>
              </a:rPr>
              <a:t>CNKI</a:t>
            </a:r>
          </a:p>
        </p:txBody>
      </p:sp>
      <p:sp>
        <p:nvSpPr>
          <p:cNvPr id="6149" name="矩形 5"/>
          <p:cNvSpPr/>
          <p:nvPr/>
        </p:nvSpPr>
        <p:spPr>
          <a:xfrm>
            <a:off x="958850" y="830263"/>
            <a:ext cx="7635875" cy="776287"/>
          </a:xfrm>
          <a:prstGeom prst="rect">
            <a:avLst/>
          </a:prstGeom>
          <a:noFill/>
          <a:ln w="9525">
            <a:noFill/>
          </a:ln>
        </p:spPr>
        <p:txBody>
          <a:bodyPr lIns="67519" tIns="33760" rIns="67519" bIns="33760">
            <a:spAutoFit/>
          </a:bodyPr>
          <a:lstStyle/>
          <a:p>
            <a:pPr eaLnBrk="0" hangingPunct="0">
              <a:buSzPct val="40000"/>
              <a:buFont typeface="Wingdings" panose="05000000000000000000" pitchFamily="2" charset="2"/>
              <a:buChar char="u"/>
            </a:pPr>
            <a:r>
              <a:rPr lang="zh-CN" altLang="en-US" sz="1520" noProof="1">
                <a:latin typeface="微软雅黑" panose="020B0503020204020204" pitchFamily="2" charset="-122"/>
                <a:ea typeface="微软雅黑" panose="020B0503020204020204" pitchFamily="2" charset="-122"/>
                <a:cs typeface="+mn-ea"/>
                <a:sym typeface="Calibri" panose="020F0502020204030204" charset="0"/>
              </a:rPr>
              <a:t>  </a:t>
            </a:r>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全球领先的数字出版平台，提供专业的知识与情报服务。</a:t>
            </a:r>
            <a:endParaRPr lang="en-US" altLang="x-none" sz="1520" noProof="1">
              <a:solidFill>
                <a:srgbClr val="5F5E5C"/>
              </a:solidFill>
              <a:latin typeface="微软雅黑" panose="020B0503020204020204" pitchFamily="2" charset="-122"/>
              <a:sym typeface="微软雅黑" panose="020B0503020204020204" pitchFamily="2" charset="-122"/>
            </a:endParaRPr>
          </a:p>
          <a:p>
            <a:pPr eaLnBrk="0" hangingPunct="0">
              <a:buSzPct val="40000"/>
              <a:buFont typeface="Wingdings" panose="05000000000000000000" pitchFamily="2" charset="2"/>
              <a:buChar char="u"/>
            </a:pPr>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  注册用户数超过</a:t>
            </a:r>
            <a:r>
              <a:rPr lang="en-US" altLang="x-none" sz="1520" noProof="1">
                <a:solidFill>
                  <a:srgbClr val="5F5E5C"/>
                </a:solidFill>
                <a:latin typeface="微软雅黑" panose="020B0503020204020204" pitchFamily="2" charset="-122"/>
                <a:cs typeface="+mn-ea"/>
                <a:sym typeface="微软雅黑" panose="020B0503020204020204" pitchFamily="2" charset="-122"/>
              </a:rPr>
              <a:t>4000</a:t>
            </a:r>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万。</a:t>
            </a:r>
            <a:endParaRPr lang="en-US" altLang="x-none" sz="1520" noProof="1">
              <a:solidFill>
                <a:srgbClr val="5F5E5C"/>
              </a:solidFill>
              <a:latin typeface="微软雅黑" panose="020B0503020204020204" pitchFamily="2" charset="-122"/>
              <a:sym typeface="微软雅黑" panose="020B0503020204020204" pitchFamily="2" charset="-122"/>
            </a:endParaRPr>
          </a:p>
          <a:p>
            <a:pPr eaLnBrk="0" hangingPunct="0">
              <a:buSzPct val="40000"/>
              <a:buFont typeface="Wingdings" panose="05000000000000000000" pitchFamily="2" charset="2"/>
              <a:buChar char="u"/>
            </a:pPr>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  年文献下量突破</a:t>
            </a:r>
            <a:r>
              <a:rPr lang="en-US" altLang="x-none" sz="1520" noProof="1">
                <a:solidFill>
                  <a:srgbClr val="5F5E5C"/>
                </a:solidFill>
                <a:latin typeface="微软雅黑" panose="020B0503020204020204" pitchFamily="2" charset="-122"/>
                <a:cs typeface="+mn-ea"/>
                <a:sym typeface="微软雅黑" panose="020B0503020204020204" pitchFamily="2" charset="-122"/>
              </a:rPr>
              <a:t>30</a:t>
            </a:r>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亿次。</a:t>
            </a:r>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p:txBody>
      </p:sp>
      <p:pic>
        <p:nvPicPr>
          <p:cNvPr id="6150" name="Picture 11" descr="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925513" y="1576388"/>
            <a:ext cx="2889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组合 6150"/>
          <p:cNvGrpSpPr>
            <a:grpSpLocks/>
          </p:cNvGrpSpPr>
          <p:nvPr/>
        </p:nvGrpSpPr>
        <p:grpSpPr bwMode="auto">
          <a:xfrm>
            <a:off x="5394325" y="1931988"/>
            <a:ext cx="2781300" cy="473075"/>
            <a:chOff x="0" y="0"/>
            <a:chExt cx="4760" cy="880"/>
          </a:xfrm>
        </p:grpSpPr>
        <p:grpSp>
          <p:nvGrpSpPr>
            <p:cNvPr id="11271" name="Group 8"/>
            <p:cNvGrpSpPr>
              <a:grpSpLocks/>
            </p:cNvGrpSpPr>
            <p:nvPr/>
          </p:nvGrpSpPr>
          <p:grpSpPr bwMode="auto">
            <a:xfrm>
              <a:off x="0" y="0"/>
              <a:ext cx="4760" cy="880"/>
              <a:chOff x="0" y="0"/>
              <a:chExt cx="4235526" cy="966699"/>
            </a:xfrm>
          </p:grpSpPr>
          <p:sp>
            <p:nvSpPr>
              <p:cNvPr id="6152" name="圆角矩形 288"/>
              <p:cNvSpPr/>
              <p:nvPr/>
            </p:nvSpPr>
            <p:spPr>
              <a:xfrm>
                <a:off x="16924" y="0"/>
                <a:ext cx="4218602" cy="966699"/>
              </a:xfrm>
              <a:prstGeom prst="roundRect">
                <a:avLst>
                  <a:gd name="adj" fmla="val 16667"/>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sp>
            <p:nvSpPr>
              <p:cNvPr id="6153" name="矩形 289"/>
              <p:cNvSpPr/>
              <p:nvPr/>
            </p:nvSpPr>
            <p:spPr>
              <a:xfrm>
                <a:off x="0" y="194637"/>
                <a:ext cx="74944" cy="580667"/>
              </a:xfrm>
              <a:prstGeom prst="rect">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grpSp>
        <p:sp>
          <p:nvSpPr>
            <p:cNvPr id="6154" name="TextBox 282"/>
            <p:cNvSpPr/>
            <p:nvPr/>
          </p:nvSpPr>
          <p:spPr>
            <a:xfrm>
              <a:off x="3" y="189"/>
              <a:ext cx="4757" cy="588"/>
            </a:xfrm>
            <a:prstGeom prst="rect">
              <a:avLst/>
            </a:prstGeom>
            <a:noFill/>
            <a:ln w="9525">
              <a:noFill/>
            </a:ln>
          </p:spPr>
          <p:txBody>
            <a:bodyPr lIns="67519" tIns="33760" rIns="67519" bIns="33760">
              <a:spAutoFit/>
            </a:bodyPr>
            <a:lstStyle/>
            <a:p>
              <a:pPr algn="ctr"/>
              <a:r>
                <a:rPr lang="en-US" altLang="x-none" sz="1520" noProof="1">
                  <a:solidFill>
                    <a:srgbClr val="000000"/>
                  </a:solidFill>
                  <a:latin typeface="微软雅黑" panose="020B0503020204020204" pitchFamily="2" charset="-122"/>
                  <a:cs typeface="+mn-ea"/>
                  <a:sym typeface="微软雅黑" panose="020B0503020204020204" pitchFamily="2" charset="-122"/>
                </a:rPr>
                <a:t>CNKI</a:t>
              </a:r>
              <a:r>
                <a:rPr lang="zh-CN" altLang="en-US" sz="1520" noProof="1">
                  <a:solidFill>
                    <a:srgbClr val="000000"/>
                  </a:solidFill>
                  <a:latin typeface="微软雅黑" panose="020B0503020204020204" pitchFamily="2" charset="-122"/>
                  <a:ea typeface="微软雅黑" panose="020B0503020204020204" pitchFamily="2" charset="-122"/>
                  <a:cs typeface="+mn-ea"/>
                  <a:sym typeface="微软雅黑" panose="020B0503020204020204" pitchFamily="2" charset="-122"/>
                </a:rPr>
                <a:t>只能下载期刊、博硕文献</a:t>
              </a:r>
              <a:endParaRPr lang="zh-CN" altLang="en-US" sz="1520" noProof="1">
                <a:ea typeface="微软雅黑" panose="020B0503020204020204" pitchFamily="2" charset="-122"/>
                <a:sym typeface="Calibri" panose="020F0502020204030204" charset="0"/>
              </a:endParaRPr>
            </a:p>
          </p:txBody>
        </p:sp>
      </p:grpSp>
      <p:grpSp>
        <p:nvGrpSpPr>
          <p:cNvPr id="6156" name="组合 6155"/>
          <p:cNvGrpSpPr>
            <a:grpSpLocks/>
          </p:cNvGrpSpPr>
          <p:nvPr/>
        </p:nvGrpSpPr>
        <p:grpSpPr bwMode="auto">
          <a:xfrm>
            <a:off x="5343525" y="3435350"/>
            <a:ext cx="2832100" cy="412750"/>
            <a:chOff x="-95" y="0"/>
            <a:chExt cx="4853" cy="765"/>
          </a:xfrm>
        </p:grpSpPr>
        <p:grpSp>
          <p:nvGrpSpPr>
            <p:cNvPr id="11276" name="Group 13"/>
            <p:cNvGrpSpPr>
              <a:grpSpLocks/>
            </p:cNvGrpSpPr>
            <p:nvPr/>
          </p:nvGrpSpPr>
          <p:grpSpPr bwMode="auto">
            <a:xfrm>
              <a:off x="0" y="0"/>
              <a:ext cx="4758" cy="765"/>
              <a:chOff x="0" y="0"/>
              <a:chExt cx="4235526" cy="966699"/>
            </a:xfrm>
          </p:grpSpPr>
          <p:sp>
            <p:nvSpPr>
              <p:cNvPr id="6157" name="圆角矩形 288"/>
              <p:cNvSpPr/>
              <p:nvPr/>
            </p:nvSpPr>
            <p:spPr>
              <a:xfrm>
                <a:off x="17138" y="0"/>
                <a:ext cx="4218388" cy="966699"/>
              </a:xfrm>
              <a:prstGeom prst="roundRect">
                <a:avLst>
                  <a:gd name="adj" fmla="val 16667"/>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sp>
            <p:nvSpPr>
              <p:cNvPr id="6158" name="矩形 289"/>
              <p:cNvSpPr/>
              <p:nvPr/>
            </p:nvSpPr>
            <p:spPr>
              <a:xfrm>
                <a:off x="188" y="197059"/>
                <a:ext cx="75068" cy="576300"/>
              </a:xfrm>
              <a:prstGeom prst="rect">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grpSp>
        <p:sp>
          <p:nvSpPr>
            <p:cNvPr id="6159" name="TextBox 290"/>
            <p:cNvSpPr/>
            <p:nvPr/>
          </p:nvSpPr>
          <p:spPr>
            <a:xfrm>
              <a:off x="-95" y="115"/>
              <a:ext cx="4486" cy="586"/>
            </a:xfrm>
            <a:prstGeom prst="rect">
              <a:avLst/>
            </a:prstGeom>
            <a:noFill/>
            <a:ln w="9525">
              <a:noFill/>
            </a:ln>
          </p:spPr>
          <p:txBody>
            <a:bodyPr lIns="67519" tIns="33760" rIns="67519" bIns="33760">
              <a:spAutoFit/>
            </a:bodyPr>
            <a:lstStyle/>
            <a:p>
              <a:pPr algn="ctr"/>
              <a:r>
                <a:rPr lang="zh-CN" altLang="en-US" sz="1520" noProof="1">
                  <a:solidFill>
                    <a:srgbClr val="000000"/>
                  </a:solidFill>
                  <a:latin typeface="微软雅黑" panose="020B0503020204020204" pitchFamily="2" charset="-122"/>
                  <a:ea typeface="微软雅黑" panose="020B0503020204020204" pitchFamily="2" charset="-122"/>
                  <a:cs typeface="+mn-ea"/>
                  <a:sym typeface="微软雅黑" panose="020B0503020204020204" pitchFamily="2" charset="-122"/>
                </a:rPr>
                <a:t>        </a:t>
              </a:r>
              <a:r>
                <a:rPr lang="en-US" altLang="x-none" sz="1520" noProof="1">
                  <a:solidFill>
                    <a:srgbClr val="000000"/>
                  </a:solidFill>
                  <a:latin typeface="微软雅黑" panose="020B0503020204020204" pitchFamily="2" charset="-122"/>
                  <a:cs typeface="+mn-ea"/>
                  <a:sym typeface="微软雅黑" panose="020B0503020204020204" pitchFamily="2" charset="-122"/>
                </a:rPr>
                <a:t>CNKI</a:t>
              </a:r>
              <a:r>
                <a:rPr lang="zh-CN" altLang="en-US" sz="1520" noProof="1">
                  <a:solidFill>
                    <a:srgbClr val="000000"/>
                  </a:solidFill>
                  <a:latin typeface="微软雅黑" panose="020B0503020204020204" pitchFamily="2" charset="-122"/>
                  <a:ea typeface="微软雅黑" panose="020B0503020204020204" pitchFamily="2" charset="-122"/>
                  <a:cs typeface="+mn-ea"/>
                  <a:sym typeface="微软雅黑" panose="020B0503020204020204" pitchFamily="2" charset="-122"/>
                </a:rPr>
                <a:t>只能在学校登录</a:t>
              </a:r>
              <a:endParaRPr lang="zh-CN" altLang="en-US" sz="1520" noProof="1">
                <a:ea typeface="微软雅黑" panose="020B0503020204020204" pitchFamily="2" charset="-122"/>
                <a:sym typeface="Calibri" panose="020F0502020204030204" charset="0"/>
              </a:endParaRPr>
            </a:p>
          </p:txBody>
        </p:sp>
      </p:grpSp>
      <p:grpSp>
        <p:nvGrpSpPr>
          <p:cNvPr id="6161" name="组合 6160"/>
          <p:cNvGrpSpPr>
            <a:grpSpLocks/>
          </p:cNvGrpSpPr>
          <p:nvPr/>
        </p:nvGrpSpPr>
        <p:grpSpPr bwMode="auto">
          <a:xfrm>
            <a:off x="5394325" y="2705100"/>
            <a:ext cx="2781300" cy="411163"/>
            <a:chOff x="0" y="0"/>
            <a:chExt cx="4758" cy="763"/>
          </a:xfrm>
        </p:grpSpPr>
        <p:grpSp>
          <p:nvGrpSpPr>
            <p:cNvPr id="11281" name="Group 18"/>
            <p:cNvGrpSpPr>
              <a:grpSpLocks/>
            </p:cNvGrpSpPr>
            <p:nvPr/>
          </p:nvGrpSpPr>
          <p:grpSpPr bwMode="auto">
            <a:xfrm>
              <a:off x="0" y="0"/>
              <a:ext cx="4758" cy="763"/>
              <a:chOff x="0" y="0"/>
              <a:chExt cx="4235526" cy="966699"/>
            </a:xfrm>
          </p:grpSpPr>
          <p:sp>
            <p:nvSpPr>
              <p:cNvPr id="6162" name="圆角矩形 288"/>
              <p:cNvSpPr/>
              <p:nvPr/>
            </p:nvSpPr>
            <p:spPr>
              <a:xfrm>
                <a:off x="16924" y="0"/>
                <a:ext cx="4218602" cy="966699"/>
              </a:xfrm>
              <a:prstGeom prst="roundRect">
                <a:avLst>
                  <a:gd name="adj" fmla="val 16667"/>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sp>
            <p:nvSpPr>
              <p:cNvPr id="6163" name="矩形 289"/>
              <p:cNvSpPr/>
              <p:nvPr/>
            </p:nvSpPr>
            <p:spPr>
              <a:xfrm>
                <a:off x="0" y="194086"/>
                <a:ext cx="74944" cy="582258"/>
              </a:xfrm>
              <a:prstGeom prst="rect">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grpSp>
        <p:sp>
          <p:nvSpPr>
            <p:cNvPr id="6164" name="TextBox 286"/>
            <p:cNvSpPr/>
            <p:nvPr/>
          </p:nvSpPr>
          <p:spPr>
            <a:xfrm>
              <a:off x="0" y="153"/>
              <a:ext cx="4150" cy="586"/>
            </a:xfrm>
            <a:prstGeom prst="rect">
              <a:avLst/>
            </a:prstGeom>
            <a:noFill/>
            <a:ln w="9525">
              <a:noFill/>
            </a:ln>
          </p:spPr>
          <p:txBody>
            <a:bodyPr lIns="67519" tIns="33760" rIns="67519" bIns="33760">
              <a:spAutoFit/>
            </a:bodyPr>
            <a:lstStyle/>
            <a:p>
              <a:pPr algn="ctr"/>
              <a:r>
                <a:rPr lang="zh-CN" altLang="en-US" sz="1520" noProof="1">
                  <a:solidFill>
                    <a:srgbClr val="000000"/>
                  </a:solidFill>
                  <a:latin typeface="微软雅黑" panose="020B0503020204020204" pitchFamily="2" charset="-122"/>
                  <a:ea typeface="微软雅黑" panose="020B0503020204020204" pitchFamily="2" charset="-122"/>
                  <a:cs typeface="+mn-ea"/>
                  <a:sym typeface="微软雅黑" panose="020B0503020204020204" pitchFamily="2" charset="-122"/>
                </a:rPr>
                <a:t>         </a:t>
              </a:r>
              <a:r>
                <a:rPr lang="en-US" altLang="x-none" sz="1520" noProof="1">
                  <a:solidFill>
                    <a:srgbClr val="000000"/>
                  </a:solidFill>
                  <a:latin typeface="微软雅黑" panose="020B0503020204020204" pitchFamily="2" charset="-122"/>
                  <a:cs typeface="+mn-ea"/>
                  <a:sym typeface="微软雅黑" panose="020B0503020204020204" pitchFamily="2" charset="-122"/>
                </a:rPr>
                <a:t>CNKI</a:t>
              </a:r>
              <a:r>
                <a:rPr lang="zh-CN" altLang="en-US" sz="1520" noProof="1">
                  <a:solidFill>
                    <a:srgbClr val="000000"/>
                  </a:solidFill>
                  <a:latin typeface="微软雅黑" panose="020B0503020204020204" pitchFamily="2" charset="-122"/>
                  <a:ea typeface="微软雅黑" panose="020B0503020204020204" pitchFamily="2" charset="-122"/>
                  <a:cs typeface="+mn-ea"/>
                  <a:sym typeface="微软雅黑" panose="020B0503020204020204" pitchFamily="2" charset="-122"/>
                </a:rPr>
                <a:t>只有中文文献</a:t>
              </a:r>
              <a:endParaRPr lang="zh-CN" altLang="en-US" sz="1520" noProof="1">
                <a:ea typeface="微软雅黑" panose="020B0503020204020204" pitchFamily="2" charset="-122"/>
                <a:sym typeface="Calibri" panose="020F0502020204030204" charset="0"/>
              </a:endParaRPr>
            </a:p>
          </p:txBody>
        </p:sp>
      </p:grpSp>
      <p:grpSp>
        <p:nvGrpSpPr>
          <p:cNvPr id="6166" name="组合 6165"/>
          <p:cNvGrpSpPr>
            <a:grpSpLocks/>
          </p:cNvGrpSpPr>
          <p:nvPr/>
        </p:nvGrpSpPr>
        <p:grpSpPr bwMode="auto">
          <a:xfrm>
            <a:off x="5394325" y="4221163"/>
            <a:ext cx="2779713" cy="411162"/>
            <a:chOff x="0" y="0"/>
            <a:chExt cx="4755" cy="765"/>
          </a:xfrm>
        </p:grpSpPr>
        <p:sp>
          <p:nvSpPr>
            <p:cNvPr id="5" name="圆角矩形 288"/>
            <p:cNvSpPr/>
            <p:nvPr/>
          </p:nvSpPr>
          <p:spPr>
            <a:xfrm>
              <a:off x="19" y="0"/>
              <a:ext cx="4736" cy="765"/>
            </a:xfrm>
            <a:prstGeom prst="roundRect">
              <a:avLst>
                <a:gd name="adj" fmla="val 16667"/>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sp>
          <p:nvSpPr>
            <p:cNvPr id="6167" name="矩形 289"/>
            <p:cNvSpPr/>
            <p:nvPr/>
          </p:nvSpPr>
          <p:spPr>
            <a:xfrm>
              <a:off x="0" y="154"/>
              <a:ext cx="84" cy="461"/>
            </a:xfrm>
            <a:prstGeom prst="rect">
              <a:avLst/>
            </a:prstGeom>
            <a:solidFill>
              <a:srgbClr val="F06262"/>
            </a:solidFill>
            <a:ln w="9525">
              <a:noFill/>
            </a:ln>
          </p:spPr>
          <p:txBody>
            <a:bodyPr lIns="67112" tIns="33287" rIns="67112" bIns="33287" anchor="ctr"/>
            <a:lstStyle/>
            <a:p>
              <a:pPr algn="ctr"/>
              <a:endParaRPr lang="zh-CN" altLang="en-US" sz="1520" noProof="1">
                <a:solidFill>
                  <a:srgbClr val="FFFFFF"/>
                </a:solidFill>
                <a:latin typeface="宋体" panose="02010600030101010101" pitchFamily="2" charset="-122"/>
                <a:ea typeface="微软雅黑" panose="020B0503020204020204" pitchFamily="2" charset="-122"/>
                <a:sym typeface="宋体" panose="02010600030101010101" pitchFamily="2" charset="-122"/>
              </a:endParaRPr>
            </a:p>
          </p:txBody>
        </p:sp>
        <p:sp>
          <p:nvSpPr>
            <p:cNvPr id="6168" name="TextBox 290"/>
            <p:cNvSpPr/>
            <p:nvPr/>
          </p:nvSpPr>
          <p:spPr>
            <a:xfrm>
              <a:off x="744" y="56"/>
              <a:ext cx="2805" cy="588"/>
            </a:xfrm>
            <a:prstGeom prst="rect">
              <a:avLst/>
            </a:prstGeom>
            <a:noFill/>
            <a:ln w="9525">
              <a:noFill/>
            </a:ln>
          </p:spPr>
          <p:txBody>
            <a:bodyPr lIns="67519" tIns="33760" rIns="67519" bIns="33760">
              <a:spAutoFit/>
            </a:bodyPr>
            <a:lstStyle/>
            <a:p>
              <a:pPr algn="ctr"/>
              <a:r>
                <a:rPr lang="zh-CN" altLang="en-US" sz="1520" noProof="1">
                  <a:ea typeface="微软雅黑" panose="020B0503020204020204" pitchFamily="2" charset="-122"/>
                  <a:cs typeface="+mn-ea"/>
                  <a:sym typeface="Calibri" panose="020F0502020204030204" charset="0"/>
                </a:rPr>
                <a:t>    。。。。。。</a:t>
              </a:r>
              <a:endParaRPr lang="zh-CN" altLang="en-US" sz="1520" noProof="1">
                <a:ea typeface="微软雅黑" panose="020B0503020204020204" pitchFamily="2" charset="-122"/>
                <a:sym typeface="Calibri" panose="020F0502020204030204" charset="0"/>
              </a:endParaRPr>
            </a:p>
          </p:txBody>
        </p:sp>
      </p:grpSp>
      <p:sp>
        <p:nvSpPr>
          <p:cNvPr id="6170" name="AutoShape 27"/>
          <p:cNvSpPr>
            <a:spLocks noChangeArrowheads="1"/>
          </p:cNvSpPr>
          <p:nvPr/>
        </p:nvSpPr>
        <p:spPr bwMode="auto">
          <a:xfrm rot="10740000" flipH="1">
            <a:off x="4083050" y="3044825"/>
            <a:ext cx="830263" cy="234950"/>
          </a:xfrm>
          <a:prstGeom prst="leftArrow">
            <a:avLst>
              <a:gd name="adj1" fmla="val 50000"/>
              <a:gd name="adj2" fmla="val 87903"/>
            </a:avLst>
          </a:prstGeom>
          <a:solidFill>
            <a:srgbClr val="969696"/>
          </a:solidFill>
          <a:ln w="9525">
            <a:solidFill>
              <a:schemeClr val="tx1"/>
            </a:solidFill>
            <a:miter lim="800000"/>
            <a:headEnd/>
            <a:tailEnd/>
          </a:ln>
        </p:spPr>
        <p:txBody>
          <a:bodyPr rot="10800000" wrap="none" anchor="ctr"/>
          <a:lstStyle/>
          <a:p>
            <a:pPr algn="ctr" eaLnBrk="0" hangingPunct="0"/>
            <a:endParaRPr lang="zh-CN" altLang="en-US" sz="1520" noProof="1">
              <a:solidFill>
                <a:srgbClr val="808080"/>
              </a:solidFill>
              <a:sym typeface="Calibri" panose="020F05020202040302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ppt_x</p:attrName>
                                        </p:attrNameLst>
                                      </p:cBhvr>
                                      <p:tavLst>
                                        <p:tav tm="0">
                                          <p:val>
                                            <p:strVal val="#ppt_x"/>
                                          </p:val>
                                        </p:tav>
                                        <p:tav tm="100000">
                                          <p:val>
                                            <p:strVal val="#ppt_x"/>
                                          </p:val>
                                        </p:tav>
                                      </p:tavLst>
                                    </p:anim>
                                    <p:anim calcmode="lin" valueType="num">
                                      <p:cBhvr>
                                        <p:cTn id="8" dur="500" fill="hold"/>
                                        <p:tgtEl>
                                          <p:spTgt spid="61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151"/>
                                        </p:tgtEl>
                                        <p:attrNameLst>
                                          <p:attrName>style.visibility</p:attrName>
                                        </p:attrNameLst>
                                      </p:cBhvr>
                                      <p:to>
                                        <p:strVal val="visible"/>
                                      </p:to>
                                    </p:set>
                                    <p:anim calcmode="lin" valueType="num">
                                      <p:cBhvr>
                                        <p:cTn id="13" dur="500" fill="hold"/>
                                        <p:tgtEl>
                                          <p:spTgt spid="6151"/>
                                        </p:tgtEl>
                                        <p:attrNameLst>
                                          <p:attrName>ppt_x</p:attrName>
                                        </p:attrNameLst>
                                      </p:cBhvr>
                                      <p:tavLst>
                                        <p:tav tm="0">
                                          <p:val>
                                            <p:strVal val="1+#ppt_w/2"/>
                                          </p:val>
                                        </p:tav>
                                        <p:tav tm="100000">
                                          <p:val>
                                            <p:strVal val="#ppt_x"/>
                                          </p:val>
                                        </p:tav>
                                      </p:tavLst>
                                    </p:anim>
                                    <p:anim calcmode="lin" valueType="num">
                                      <p:cBhvr>
                                        <p:cTn id="14" dur="5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6161"/>
                                        </p:tgtEl>
                                        <p:attrNameLst>
                                          <p:attrName>style.visibility</p:attrName>
                                        </p:attrNameLst>
                                      </p:cBhvr>
                                      <p:to>
                                        <p:strVal val="visible"/>
                                      </p:to>
                                    </p:set>
                                    <p:anim calcmode="lin" valueType="num">
                                      <p:cBhvr>
                                        <p:cTn id="19" dur="500" fill="hold"/>
                                        <p:tgtEl>
                                          <p:spTgt spid="6161"/>
                                        </p:tgtEl>
                                        <p:attrNameLst>
                                          <p:attrName>ppt_x</p:attrName>
                                        </p:attrNameLst>
                                      </p:cBhvr>
                                      <p:tavLst>
                                        <p:tav tm="0">
                                          <p:val>
                                            <p:strVal val="1+#ppt_w/2"/>
                                          </p:val>
                                        </p:tav>
                                        <p:tav tm="100000">
                                          <p:val>
                                            <p:strVal val="#ppt_x"/>
                                          </p:val>
                                        </p:tav>
                                      </p:tavLst>
                                    </p:anim>
                                    <p:anim calcmode="lin" valueType="num">
                                      <p:cBhvr>
                                        <p:cTn id="20" dur="500" fill="hold"/>
                                        <p:tgtEl>
                                          <p:spTgt spid="61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6156"/>
                                        </p:tgtEl>
                                        <p:attrNameLst>
                                          <p:attrName>style.visibility</p:attrName>
                                        </p:attrNameLst>
                                      </p:cBhvr>
                                      <p:to>
                                        <p:strVal val="visible"/>
                                      </p:to>
                                    </p:set>
                                    <p:anim calcmode="lin" valueType="num">
                                      <p:cBhvr>
                                        <p:cTn id="25" dur="500" fill="hold"/>
                                        <p:tgtEl>
                                          <p:spTgt spid="6156"/>
                                        </p:tgtEl>
                                        <p:attrNameLst>
                                          <p:attrName>ppt_x</p:attrName>
                                        </p:attrNameLst>
                                      </p:cBhvr>
                                      <p:tavLst>
                                        <p:tav tm="0">
                                          <p:val>
                                            <p:strVal val="1+#ppt_w/2"/>
                                          </p:val>
                                        </p:tav>
                                        <p:tav tm="100000">
                                          <p:val>
                                            <p:strVal val="#ppt_x"/>
                                          </p:val>
                                        </p:tav>
                                      </p:tavLst>
                                    </p:anim>
                                    <p:anim calcmode="lin" valueType="num">
                                      <p:cBhvr>
                                        <p:cTn id="26" dur="500" fill="hold"/>
                                        <p:tgtEl>
                                          <p:spTgt spid="615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6166"/>
                                        </p:tgtEl>
                                        <p:attrNameLst>
                                          <p:attrName>style.visibility</p:attrName>
                                        </p:attrNameLst>
                                      </p:cBhvr>
                                      <p:to>
                                        <p:strVal val="visible"/>
                                      </p:to>
                                    </p:set>
                                    <p:anim calcmode="lin" valueType="num">
                                      <p:cBhvr>
                                        <p:cTn id="31" dur="500" fill="hold"/>
                                        <p:tgtEl>
                                          <p:spTgt spid="6166"/>
                                        </p:tgtEl>
                                        <p:attrNameLst>
                                          <p:attrName>ppt_x</p:attrName>
                                        </p:attrNameLst>
                                      </p:cBhvr>
                                      <p:tavLst>
                                        <p:tav tm="0">
                                          <p:val>
                                            <p:strVal val="1+#ppt_w/2"/>
                                          </p:val>
                                        </p:tav>
                                        <p:tav tm="100000">
                                          <p:val>
                                            <p:strVal val="#ppt_x"/>
                                          </p:val>
                                        </p:tav>
                                      </p:tavLst>
                                    </p:anim>
                                    <p:anim calcmode="lin" valueType="num">
                                      <p:cBhvr>
                                        <p:cTn id="32" dur="500" fill="hold"/>
                                        <p:tgtEl>
                                          <p:spTgt spid="616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70"/>
                                        </p:tgtEl>
                                        <p:attrNameLst>
                                          <p:attrName>style.visibility</p:attrName>
                                        </p:attrNameLst>
                                      </p:cBhvr>
                                      <p:to>
                                        <p:strVal val="visible"/>
                                      </p:to>
                                    </p:set>
                                    <p:anim calcmode="lin" valueType="num">
                                      <p:cBhvr>
                                        <p:cTn id="37" dur="500" fill="hold"/>
                                        <p:tgtEl>
                                          <p:spTgt spid="6170"/>
                                        </p:tgtEl>
                                        <p:attrNameLst>
                                          <p:attrName>ppt_x</p:attrName>
                                        </p:attrNameLst>
                                      </p:cBhvr>
                                      <p:tavLst>
                                        <p:tav tm="0">
                                          <p:val>
                                            <p:strVal val="#ppt_x"/>
                                          </p:val>
                                        </p:tav>
                                        <p:tav tm="100000">
                                          <p:val>
                                            <p:strVal val="#ppt_x"/>
                                          </p:val>
                                        </p:tav>
                                      </p:tavLst>
                                    </p:anim>
                                    <p:anim calcmode="lin" valueType="num">
                                      <p:cBhvr>
                                        <p:cTn id="38" dur="500" fill="hold"/>
                                        <p:tgtEl>
                                          <p:spTgt spid="617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6150"/>
                                        </p:tgtEl>
                                        <p:attrNameLst>
                                          <p:attrName>style.visibility</p:attrName>
                                        </p:attrNameLst>
                                      </p:cBhvr>
                                      <p:to>
                                        <p:strVal val="visible"/>
                                      </p:to>
                                    </p:set>
                                    <p:animEffect filter="blinds(horizontal)">
                                      <p:cBhvr>
                                        <p:cTn id="43"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ldLvl="0"/>
      <p:bldP spid="6170"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844550"/>
            <a:ext cx="75819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标题 1"/>
          <p:cNvSpPr txBox="1">
            <a:spLocks noChangeArrowheads="1"/>
          </p:cNvSpPr>
          <p:nvPr/>
        </p:nvSpPr>
        <p:spPr bwMode="auto">
          <a:xfrm>
            <a:off x="179388" y="195263"/>
            <a:ext cx="309721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500" b="1">
                <a:solidFill>
                  <a:srgbClr val="09886D"/>
                </a:solidFill>
              </a:rPr>
              <a:t>功能</a:t>
            </a:r>
            <a:r>
              <a:rPr lang="en-US" altLang="zh-CN" sz="2500" b="1">
                <a:solidFill>
                  <a:srgbClr val="09886D"/>
                </a:solidFill>
              </a:rPr>
              <a:t>1</a:t>
            </a:r>
            <a:r>
              <a:rPr lang="zh-CN" altLang="en-US" sz="2500" b="1">
                <a:solidFill>
                  <a:srgbClr val="09886D"/>
                </a:solidFill>
              </a:rPr>
              <a:t>：书目浏览</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844550"/>
            <a:ext cx="89646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107950" y="0"/>
            <a:ext cx="87852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09886D"/>
                </a:solidFill>
              </a:rPr>
              <a:t>（2）写综述时，想知道</a:t>
            </a:r>
            <a:r>
              <a:rPr lang="zh-CN" altLang="en-US" sz="2400" b="1">
                <a:solidFill>
                  <a:srgbClr val="FF0000"/>
                </a:solidFill>
              </a:rPr>
              <a:t>国外进展</a:t>
            </a:r>
            <a:r>
              <a:rPr lang="zh-CN" altLang="en-US" sz="2400" b="1">
                <a:solidFill>
                  <a:srgbClr val="09886D"/>
                </a:solidFill>
              </a:rPr>
              <a:t>，如国外现代农业及水肥一体化技术的应用情况。</a:t>
            </a:r>
            <a:r>
              <a:rPr lang="zh-CN" altLang="en-US" sz="2400" b="1">
                <a:solidFill>
                  <a:srgbClr val="F97C27"/>
                </a:solidFill>
              </a:rPr>
              <a:t>怎么办？——外文文献</a:t>
            </a:r>
          </a:p>
        </p:txBody>
      </p:sp>
      <p:sp>
        <p:nvSpPr>
          <p:cNvPr id="51204" name="AutoShape 3"/>
          <p:cNvSpPr>
            <a:spLocks noChangeArrowheads="1"/>
          </p:cNvSpPr>
          <p:nvPr/>
        </p:nvSpPr>
        <p:spPr bwMode="auto">
          <a:xfrm>
            <a:off x="4344988" y="2212975"/>
            <a:ext cx="4332287" cy="704850"/>
          </a:xfrm>
          <a:prstGeom prst="wedgeRoundRectCallout">
            <a:avLst>
              <a:gd name="adj1" fmla="val -68315"/>
              <a:gd name="adj2" fmla="val 165144"/>
              <a:gd name="adj3" fmla="val 16667"/>
            </a:avLst>
          </a:prstGeom>
          <a:solidFill>
            <a:srgbClr val="FF0000"/>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sz="2000" b="1">
                <a:solidFill>
                  <a:schemeClr val="bg1"/>
                </a:solidFill>
              </a:rPr>
              <a:t>快速获取外文文献，了解国外</a:t>
            </a:r>
          </a:p>
          <a:p>
            <a:pPr algn="ctr">
              <a:lnSpc>
                <a:spcPct val="120000"/>
              </a:lnSpc>
              <a:buClr>
                <a:schemeClr val="accent1"/>
              </a:buClr>
              <a:buSzPct val="60000"/>
              <a:buFont typeface="Wingdings 3" pitchFamily="18" charset="2"/>
              <a:buNone/>
            </a:pPr>
            <a:r>
              <a:rPr lang="zh-CN" altLang="en-US" sz="2000" b="1">
                <a:solidFill>
                  <a:schemeClr val="bg1"/>
                </a:solidFill>
              </a:rPr>
              <a:t>同行研究热点</a:t>
            </a:r>
          </a:p>
        </p:txBody>
      </p:sp>
      <p:pic>
        <p:nvPicPr>
          <p:cNvPr id="512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46225"/>
            <a:ext cx="6481763"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AutoShape 3"/>
          <p:cNvSpPr>
            <a:spLocks noChangeArrowheads="1"/>
          </p:cNvSpPr>
          <p:nvPr/>
        </p:nvSpPr>
        <p:spPr bwMode="auto">
          <a:xfrm>
            <a:off x="4343400" y="4032250"/>
            <a:ext cx="4333875" cy="1025525"/>
          </a:xfrm>
          <a:prstGeom prst="wedgeRoundRectCallout">
            <a:avLst>
              <a:gd name="adj1" fmla="val -62000"/>
              <a:gd name="adj2" fmla="val 4431"/>
              <a:gd name="adj3" fmla="val 16667"/>
            </a:avLst>
          </a:prstGeom>
          <a:solidFill>
            <a:srgbClr val="FF0000"/>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sz="2000" b="1">
                <a:solidFill>
                  <a:schemeClr val="bg1"/>
                </a:solidFill>
              </a:rPr>
              <a:t>外文合作数据库</a:t>
            </a:r>
          </a:p>
          <a:p>
            <a:pPr algn="ctr">
              <a:lnSpc>
                <a:spcPct val="120000"/>
              </a:lnSpc>
              <a:buClr>
                <a:schemeClr val="accent1"/>
              </a:buClr>
              <a:buSzPct val="60000"/>
              <a:buFont typeface="Wingdings 3" pitchFamily="18" charset="2"/>
              <a:buNone/>
            </a:pPr>
            <a:r>
              <a:rPr lang="zh-CN" altLang="en-US" sz="2000" b="1">
                <a:solidFill>
                  <a:schemeClr val="bg1"/>
                </a:solidFill>
              </a:rPr>
              <a:t>  </a:t>
            </a:r>
            <a:r>
              <a:rPr lang="en-US" altLang="zh-CN" b="1">
                <a:solidFill>
                  <a:schemeClr val="bg1"/>
                </a:solidFill>
              </a:rPr>
              <a:t>--</a:t>
            </a:r>
            <a:r>
              <a:rPr lang="zh-CN" altLang="en-US" b="1">
                <a:solidFill>
                  <a:schemeClr val="bg1"/>
                </a:solidFill>
              </a:rPr>
              <a:t>跨国界遴选同步信息资源</a:t>
            </a:r>
            <a:endParaRPr lang="en-US" altLang="zh-CN" b="1">
              <a:solidFill>
                <a:schemeClr val="bg1"/>
              </a:solidFill>
            </a:endParaRPr>
          </a:p>
          <a:p>
            <a:pPr algn="ctr">
              <a:lnSpc>
                <a:spcPct val="120000"/>
              </a:lnSpc>
              <a:buClr>
                <a:schemeClr val="accent1"/>
              </a:buClr>
              <a:buSzPct val="60000"/>
              <a:buFont typeface="Wingdings 3" pitchFamily="18" charset="2"/>
              <a:buNone/>
            </a:pPr>
            <a:r>
              <a:rPr lang="zh-CN" altLang="en-US" b="1">
                <a:solidFill>
                  <a:schemeClr val="bg1"/>
                </a:solidFill>
              </a:rPr>
              <a:t>免费正版题录信息，跳转原库提供下载！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05"/>
                                        </p:tgtEl>
                                        <p:attrNameLst>
                                          <p:attrName>style.visibility</p:attrName>
                                        </p:attrNameLst>
                                      </p:cBhvr>
                                      <p:to>
                                        <p:strVal val="visible"/>
                                      </p:to>
                                    </p:set>
                                    <p:anim calcmode="lin" valueType="num">
                                      <p:cBhvr additive="base">
                                        <p:cTn id="13" dur="500" fill="hold"/>
                                        <p:tgtEl>
                                          <p:spTgt spid="51205"/>
                                        </p:tgtEl>
                                        <p:attrNameLst>
                                          <p:attrName>ppt_x</p:attrName>
                                        </p:attrNameLst>
                                      </p:cBhvr>
                                      <p:tavLst>
                                        <p:tav tm="0">
                                          <p:val>
                                            <p:strVal val="#ppt_x"/>
                                          </p:val>
                                        </p:tav>
                                        <p:tav tm="100000">
                                          <p:val>
                                            <p:strVal val="#ppt_x"/>
                                          </p:val>
                                        </p:tav>
                                      </p:tavLst>
                                    </p:anim>
                                    <p:anim calcmode="lin" valueType="num">
                                      <p:cBhvr additive="base">
                                        <p:cTn id="14" dur="500" fill="hold"/>
                                        <p:tgtEl>
                                          <p:spTgt spid="5120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06"/>
                                        </p:tgtEl>
                                        <p:attrNameLst>
                                          <p:attrName>style.visibility</p:attrName>
                                        </p:attrNameLst>
                                      </p:cBhvr>
                                      <p:to>
                                        <p:strVal val="visible"/>
                                      </p:to>
                                    </p:set>
                                    <p:anim calcmode="lin" valueType="num">
                                      <p:cBhvr additive="base">
                                        <p:cTn id="19" dur="500" fill="hold"/>
                                        <p:tgtEl>
                                          <p:spTgt spid="51206"/>
                                        </p:tgtEl>
                                        <p:attrNameLst>
                                          <p:attrName>ppt_x</p:attrName>
                                        </p:attrNameLst>
                                      </p:cBhvr>
                                      <p:tavLst>
                                        <p:tav tm="0">
                                          <p:val>
                                            <p:strVal val="#ppt_x"/>
                                          </p:val>
                                        </p:tav>
                                        <p:tav tm="100000">
                                          <p:val>
                                            <p:strVal val="#ppt_x"/>
                                          </p:val>
                                        </p:tav>
                                      </p:tavLst>
                                    </p:anim>
                                    <p:anim calcmode="lin" valueType="num">
                                      <p:cBhvr additive="base">
                                        <p:cTn id="20"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ldLvl="0" animBg="1"/>
      <p:bldP spid="5120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标题 1"/>
          <p:cNvSpPr>
            <a:spLocks noGrp="1" noChangeArrowheads="1"/>
          </p:cNvSpPr>
          <p:nvPr>
            <p:ph type="title" idx="4294967295"/>
          </p:nvPr>
        </p:nvSpPr>
        <p:spPr>
          <a:xfrm>
            <a:off x="1403350" y="195263"/>
            <a:ext cx="6337300" cy="368300"/>
          </a:xfrm>
        </p:spPr>
        <p:txBody>
          <a:bodyPr anchor="t"/>
          <a:lstStyle/>
          <a:p>
            <a:pPr eaLnBrk="1" hangingPunct="1"/>
            <a:r>
              <a:rPr lang="zh-CN" altLang="en-US" sz="2800" smtClean="0">
                <a:latin typeface="楷体" pitchFamily="49" charset="-122"/>
                <a:ea typeface="楷体" pitchFamily="49" charset="-122"/>
              </a:rPr>
              <a:t>还能免费获取外文全文</a:t>
            </a:r>
            <a:r>
              <a:rPr lang="en-US" altLang="zh-CN" sz="2800" smtClean="0">
                <a:latin typeface="楷体" pitchFamily="49" charset="-122"/>
                <a:ea typeface="楷体" pitchFamily="49" charset="-122"/>
              </a:rPr>
              <a:t>---</a:t>
            </a:r>
            <a:r>
              <a:rPr lang="en-US" altLang="zh-CN" sz="2800" smtClean="0">
                <a:solidFill>
                  <a:srgbClr val="FF0000"/>
                </a:solidFill>
                <a:latin typeface="楷体" pitchFamily="49" charset="-122"/>
                <a:ea typeface="楷体" pitchFamily="49" charset="-122"/>
              </a:rPr>
              <a:t>OA</a:t>
            </a:r>
            <a:r>
              <a:rPr lang="zh-CN" altLang="en-US" sz="2800" smtClean="0">
                <a:solidFill>
                  <a:srgbClr val="FF0000"/>
                </a:solidFill>
                <a:latin typeface="楷体" pitchFamily="49" charset="-122"/>
                <a:ea typeface="楷体" pitchFamily="49" charset="-122"/>
              </a:rPr>
              <a:t>资源</a:t>
            </a:r>
          </a:p>
        </p:txBody>
      </p:sp>
      <p:pic>
        <p:nvPicPr>
          <p:cNvPr id="60418" name="Picture 7" descr="d:\Documents and Settings\Administrator\Desktop\201303\拼图.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844550"/>
            <a:ext cx="2339975" cy="2212975"/>
          </a:xfrm>
        </p:spPr>
      </p:pic>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243013"/>
            <a:ext cx="6804025"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AutoShape 3"/>
          <p:cNvSpPr>
            <a:spLocks noChangeArrowheads="1"/>
          </p:cNvSpPr>
          <p:nvPr/>
        </p:nvSpPr>
        <p:spPr bwMode="auto">
          <a:xfrm>
            <a:off x="6156325" y="3057525"/>
            <a:ext cx="2987675" cy="755650"/>
          </a:xfrm>
          <a:prstGeom prst="wedgeRoundRectCallout">
            <a:avLst>
              <a:gd name="adj1" fmla="val -69949"/>
              <a:gd name="adj2" fmla="val -47338"/>
              <a:gd name="adj3" fmla="val 16667"/>
            </a:avLst>
          </a:prstGeom>
          <a:solidFill>
            <a:srgbClr val="FF0000"/>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sz="1600" b="1">
                <a:solidFill>
                  <a:schemeClr val="bg1"/>
                </a:solidFill>
              </a:rPr>
              <a:t>点击来源数据库，选择</a:t>
            </a:r>
            <a:r>
              <a:rPr lang="en-US" altLang="zh-CN" sz="1600" b="1">
                <a:solidFill>
                  <a:schemeClr val="bg1"/>
                </a:solidFill>
              </a:rPr>
              <a:t>OA</a:t>
            </a:r>
            <a:r>
              <a:rPr lang="zh-CN" altLang="en-US" sz="1600" b="1">
                <a:solidFill>
                  <a:schemeClr val="bg1"/>
                </a:solidFill>
              </a:rPr>
              <a:t>类数据</a:t>
            </a:r>
            <a:endParaRPr lang="en-US" altLang="zh-CN" sz="1600" b="1">
              <a:solidFill>
                <a:schemeClr val="bg1"/>
              </a:solidFill>
            </a:endParaRPr>
          </a:p>
          <a:p>
            <a:pPr algn="ctr">
              <a:lnSpc>
                <a:spcPct val="120000"/>
              </a:lnSpc>
              <a:buClr>
                <a:schemeClr val="accent1"/>
              </a:buClr>
              <a:buSzPct val="60000"/>
              <a:buFont typeface="Wingdings 3" pitchFamily="18" charset="2"/>
              <a:buNone/>
            </a:pPr>
            <a:r>
              <a:rPr lang="zh-CN" altLang="en-US" sz="1600" b="1">
                <a:solidFill>
                  <a:schemeClr val="bg1"/>
                </a:solidFill>
              </a:rPr>
              <a:t>库，即可使用</a:t>
            </a:r>
            <a:r>
              <a:rPr lang="en-US" altLang="zh-CN" sz="1600" b="1">
                <a:solidFill>
                  <a:schemeClr val="bg1"/>
                </a:solidFill>
              </a:rPr>
              <a:t>OA</a:t>
            </a:r>
            <a:r>
              <a:rPr lang="zh-CN" altLang="en-US" sz="1600" b="1">
                <a:solidFill>
                  <a:schemeClr val="bg1"/>
                </a:solidFill>
              </a:rPr>
              <a:t>资源</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500" fill="hold"/>
                                        <p:tgtEl>
                                          <p:spTgt spid="52229"/>
                                        </p:tgtEl>
                                        <p:attrNameLst>
                                          <p:attrName>ppt_x</p:attrName>
                                        </p:attrNameLst>
                                      </p:cBhvr>
                                      <p:tavLst>
                                        <p:tav tm="0">
                                          <p:val>
                                            <p:strVal val="#ppt_x"/>
                                          </p:val>
                                        </p:tav>
                                        <p:tav tm="100000">
                                          <p:val>
                                            <p:strVal val="#ppt_x"/>
                                          </p:val>
                                        </p:tav>
                                      </p:tavLst>
                                    </p:anim>
                                    <p:anim calcmode="lin" valueType="num">
                                      <p:cBhvr additive="base">
                                        <p:cTn id="8" dur="5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113"/>
            <a:ext cx="9144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3"/>
          <p:cNvSpPr>
            <a:spLocks noChangeArrowheads="1"/>
          </p:cNvSpPr>
          <p:nvPr/>
        </p:nvSpPr>
        <p:spPr bwMode="auto">
          <a:xfrm>
            <a:off x="6300788" y="1276350"/>
            <a:ext cx="2376487" cy="539750"/>
          </a:xfrm>
          <a:prstGeom prst="rect">
            <a:avLst/>
          </a:prstGeom>
          <a:noFill/>
          <a:ln w="19050">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noChangeArrowheads="1"/>
          </p:cNvSpPr>
          <p:nvPr/>
        </p:nvSpPr>
        <p:spPr bwMode="auto">
          <a:xfrm>
            <a:off x="4873625" y="1336675"/>
            <a:ext cx="4105275" cy="642938"/>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lstStyle>
            <a:lvl1pPr marL="914400" indent="-914400">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b="1">
                <a:solidFill>
                  <a:srgbClr val="09886D"/>
                </a:solidFill>
                <a:latin typeface="楷体" pitchFamily="49" charset="-122"/>
                <a:ea typeface="楷体" pitchFamily="49" charset="-122"/>
                <a:sym typeface="Calibri" pitchFamily="34" charset="0"/>
              </a:rPr>
              <a:t>中国年鉴网络出版总库</a:t>
            </a:r>
            <a:endParaRPr lang="en-US" altLang="zh-CN" b="1">
              <a:solidFill>
                <a:srgbClr val="09886D"/>
              </a:solidFill>
              <a:latin typeface="楷体" pitchFamily="49" charset="-122"/>
              <a:ea typeface="楷体" pitchFamily="49" charset="-122"/>
              <a:sym typeface="Calibri" pitchFamily="34" charset="0"/>
            </a:endParaRPr>
          </a:p>
          <a:p>
            <a:pPr algn="ctr">
              <a:lnSpc>
                <a:spcPct val="110000"/>
              </a:lnSpc>
              <a:buClr>
                <a:schemeClr val="accent1"/>
              </a:buClr>
              <a:buSzPct val="60000"/>
              <a:buFont typeface="Wingdings 3" pitchFamily="18" charset="2"/>
              <a:buNone/>
            </a:pPr>
            <a:r>
              <a:rPr lang="en-US" altLang="zh-CN">
                <a:solidFill>
                  <a:srgbClr val="09886D"/>
                </a:solidFill>
                <a:latin typeface="宋体" pitchFamily="2" charset="-122"/>
                <a:sym typeface="Calibri" pitchFamily="34" charset="0"/>
              </a:rPr>
              <a:t>---</a:t>
            </a:r>
            <a:r>
              <a:rPr lang="zh-CN" altLang="en-US">
                <a:solidFill>
                  <a:srgbClr val="09886D"/>
                </a:solidFill>
                <a:latin typeface="宋体" pitchFamily="2" charset="-122"/>
                <a:sym typeface="Calibri" pitchFamily="34" charset="0"/>
              </a:rPr>
              <a:t>深入挖掘历史资料，获取事实依据</a:t>
            </a:r>
            <a:endParaRPr lang="zh-CN" altLang="en-US" b="1">
              <a:solidFill>
                <a:srgbClr val="09886D"/>
              </a:solidFill>
              <a:latin typeface="宋体" pitchFamily="2" charset="-122"/>
              <a:sym typeface="Calibri" pitchFamily="34" charset="0"/>
            </a:endParaRPr>
          </a:p>
        </p:txBody>
      </p:sp>
      <p:pic>
        <p:nvPicPr>
          <p:cNvPr id="62466" name="Picture 5" descr="d:\Documents and Settings\Administrato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6675"/>
            <a:ext cx="9144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矩形 3"/>
          <p:cNvSpPr>
            <a:spLocks noChangeArrowheads="1"/>
          </p:cNvSpPr>
          <p:nvPr/>
        </p:nvSpPr>
        <p:spPr bwMode="auto">
          <a:xfrm>
            <a:off x="1692275" y="2193925"/>
            <a:ext cx="433388" cy="2159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62468" name="Text Box 5"/>
          <p:cNvSpPr txBox="1">
            <a:spLocks noChangeArrowheads="1"/>
          </p:cNvSpPr>
          <p:nvPr/>
        </p:nvSpPr>
        <p:spPr bwMode="auto">
          <a:xfrm>
            <a:off x="-25400" y="0"/>
            <a:ext cx="826928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09886D"/>
                </a:solidFill>
              </a:rPr>
              <a:t>（3）论文写作中，想知道</a:t>
            </a:r>
            <a:r>
              <a:rPr lang="zh-CN" altLang="en-US" sz="2400" b="1">
                <a:solidFill>
                  <a:srgbClr val="FF0000"/>
                </a:solidFill>
              </a:rPr>
              <a:t>事实</a:t>
            </a:r>
            <a:r>
              <a:rPr lang="zh-CN" altLang="en-US" sz="2400" b="1">
                <a:solidFill>
                  <a:srgbClr val="09886D"/>
                </a:solidFill>
              </a:rPr>
              <a:t>类资源，如云南地区的气候（旱灾情况）</a:t>
            </a:r>
            <a:endParaRPr lang="en-US" altLang="zh-CN" sz="2400" b="1">
              <a:solidFill>
                <a:srgbClr val="09886D"/>
              </a:solidFill>
            </a:endParaRPr>
          </a:p>
          <a:p>
            <a:pPr algn="ctr">
              <a:lnSpc>
                <a:spcPct val="110000"/>
              </a:lnSpc>
              <a:buClr>
                <a:schemeClr val="accent1"/>
              </a:buClr>
              <a:buSzPct val="60000"/>
              <a:buFont typeface="Wingdings 3" pitchFamily="18" charset="2"/>
              <a:buNone/>
            </a:pPr>
            <a:r>
              <a:rPr lang="zh-CN" altLang="en-US" sz="2400" b="1">
                <a:solidFill>
                  <a:srgbClr val="F97C27"/>
                </a:solidFill>
              </a:rPr>
              <a:t>怎么办？——年鉴</a:t>
            </a:r>
            <a:endParaRPr lang="zh-CN" altLang="en-US">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ldLvl="0" animBg="1"/>
      <p:bldP spid="54276"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958850"/>
            <a:ext cx="9034463" cy="404336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矩形 2"/>
          <p:cNvSpPr>
            <a:spLocks noChangeArrowheads="1"/>
          </p:cNvSpPr>
          <p:nvPr/>
        </p:nvSpPr>
        <p:spPr bwMode="auto">
          <a:xfrm>
            <a:off x="8316913" y="1114425"/>
            <a:ext cx="574675" cy="21431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55300" name="圆角矩形 3"/>
          <p:cNvSpPr>
            <a:spLocks noChangeArrowheads="1"/>
          </p:cNvSpPr>
          <p:nvPr/>
        </p:nvSpPr>
        <p:spPr bwMode="auto">
          <a:xfrm>
            <a:off x="2195513" y="1603375"/>
            <a:ext cx="6553200" cy="428625"/>
          </a:xfrm>
          <a:prstGeom prst="roundRect">
            <a:avLst>
              <a:gd name="adj" fmla="val 16667"/>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63492" name="TextBox 13"/>
          <p:cNvSpPr txBox="1">
            <a:spLocks noChangeArrowheads="1"/>
          </p:cNvSpPr>
          <p:nvPr/>
        </p:nvSpPr>
        <p:spPr bwMode="auto">
          <a:xfrm>
            <a:off x="250825" y="304800"/>
            <a:ext cx="809783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0" hangingPunct="0">
              <a:lnSpc>
                <a:spcPct val="110000"/>
              </a:lnSpc>
              <a:buClr>
                <a:schemeClr val="accent1"/>
              </a:buClr>
              <a:buSzPct val="60000"/>
              <a:buFont typeface="Wingdings 3" pitchFamily="18" charset="2"/>
              <a:buNone/>
            </a:pPr>
            <a:r>
              <a:rPr lang="zh-CN" altLang="en-US" sz="2500" b="1">
                <a:solidFill>
                  <a:srgbClr val="09886D"/>
                </a:solidFill>
                <a:latin typeface="宋体" pitchFamily="2" charset="-122"/>
              </a:rPr>
              <a:t>功能：通过</a:t>
            </a:r>
            <a:r>
              <a:rPr lang="zh-CN" altLang="en-US" sz="2500" b="1">
                <a:solidFill>
                  <a:srgbClr val="FF0000"/>
                </a:solidFill>
                <a:latin typeface="宋体" pitchFamily="2" charset="-122"/>
              </a:rPr>
              <a:t>条目类型选择</a:t>
            </a:r>
            <a:r>
              <a:rPr lang="zh-CN" altLang="en-US" sz="2500" b="1">
                <a:solidFill>
                  <a:srgbClr val="09886D"/>
                </a:solidFill>
                <a:latin typeface="宋体" pitchFamily="2" charset="-122"/>
              </a:rPr>
              <a:t>，目的地的各类资料一网打获</a:t>
            </a:r>
          </a:p>
        </p:txBody>
      </p:sp>
      <p:sp>
        <p:nvSpPr>
          <p:cNvPr id="55302" name="圆角矩形 5"/>
          <p:cNvSpPr>
            <a:spLocks noChangeArrowheads="1"/>
          </p:cNvSpPr>
          <p:nvPr/>
        </p:nvSpPr>
        <p:spPr bwMode="auto">
          <a:xfrm>
            <a:off x="0" y="1870075"/>
            <a:ext cx="1042988" cy="3057525"/>
          </a:xfrm>
          <a:prstGeom prst="roundRect">
            <a:avLst>
              <a:gd name="adj" fmla="val 16667"/>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5302"/>
                                        </p:tgtEl>
                                        <p:attrNameLst>
                                          <p:attrName>style.visibility</p:attrName>
                                        </p:attrNameLst>
                                      </p:cBhvr>
                                      <p:to>
                                        <p:strVal val="visible"/>
                                      </p:to>
                                    </p:set>
                                    <p:anim calcmode="lin" valueType="num">
                                      <p:cBhvr additive="base">
                                        <p:cTn id="11" dur="500" fill="hold"/>
                                        <p:tgtEl>
                                          <p:spTgt spid="55302"/>
                                        </p:tgtEl>
                                        <p:attrNameLst>
                                          <p:attrName>ppt_x</p:attrName>
                                        </p:attrNameLst>
                                      </p:cBhvr>
                                      <p:tavLst>
                                        <p:tav tm="0">
                                          <p:val>
                                            <p:strVal val="#ppt_x"/>
                                          </p:val>
                                        </p:tav>
                                        <p:tav tm="100000">
                                          <p:val>
                                            <p:strVal val="#ppt_x"/>
                                          </p:val>
                                        </p:tav>
                                      </p:tavLst>
                                    </p:anim>
                                    <p:anim calcmode="lin" valueType="num">
                                      <p:cBhvr additive="base">
                                        <p:cTn id="12" dur="500" fill="hold"/>
                                        <p:tgtEl>
                                          <p:spTgt spid="5530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300"/>
                                        </p:tgtEl>
                                        <p:attrNameLst>
                                          <p:attrName>style.visibility</p:attrName>
                                        </p:attrNameLst>
                                      </p:cBhvr>
                                      <p:to>
                                        <p:strVal val="visible"/>
                                      </p:to>
                                    </p:set>
                                    <p:anim calcmode="lin" valueType="num">
                                      <p:cBhvr additive="base">
                                        <p:cTn id="17" dur="500" fill="hold"/>
                                        <p:tgtEl>
                                          <p:spTgt spid="55300"/>
                                        </p:tgtEl>
                                        <p:attrNameLst>
                                          <p:attrName>ppt_x</p:attrName>
                                        </p:attrNameLst>
                                      </p:cBhvr>
                                      <p:tavLst>
                                        <p:tav tm="0">
                                          <p:val>
                                            <p:strVal val="#ppt_x"/>
                                          </p:val>
                                        </p:tav>
                                        <p:tav tm="100000">
                                          <p:val>
                                            <p:strVal val="#ppt_x"/>
                                          </p:val>
                                        </p:tav>
                                      </p:tavLst>
                                    </p:anim>
                                    <p:anim calcmode="lin" valueType="num">
                                      <p:cBhvr additive="base">
                                        <p:cTn id="18"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28650"/>
            <a:ext cx="882015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线形标注 1 2"/>
          <p:cNvSpPr>
            <a:spLocks/>
          </p:cNvSpPr>
          <p:nvPr/>
        </p:nvSpPr>
        <p:spPr bwMode="auto">
          <a:xfrm>
            <a:off x="395288" y="2841625"/>
            <a:ext cx="1512887" cy="703263"/>
          </a:xfrm>
          <a:prstGeom prst="borderCallout1">
            <a:avLst>
              <a:gd name="adj1" fmla="val 106255"/>
              <a:gd name="adj2" fmla="val 37019"/>
              <a:gd name="adj3" fmla="val 165412"/>
              <a:gd name="adj4" fmla="val 12060"/>
            </a:avLst>
          </a:prstGeom>
          <a:solidFill>
            <a:schemeClr val="accent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1600">
                <a:solidFill>
                  <a:srgbClr val="FF0000"/>
                </a:solidFill>
              </a:rPr>
              <a:t>在行业导航中选择水利管理</a:t>
            </a:r>
          </a:p>
        </p:txBody>
      </p:sp>
      <p:sp>
        <p:nvSpPr>
          <p:cNvPr id="64515" name="矩形 3"/>
          <p:cNvSpPr>
            <a:spLocks noChangeArrowheads="1"/>
          </p:cNvSpPr>
          <p:nvPr/>
        </p:nvSpPr>
        <p:spPr bwMode="auto">
          <a:xfrm>
            <a:off x="2268538" y="4354513"/>
            <a:ext cx="6624637" cy="161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64516" name="矩形 4"/>
          <p:cNvSpPr>
            <a:spLocks noChangeArrowheads="1"/>
          </p:cNvSpPr>
          <p:nvPr/>
        </p:nvSpPr>
        <p:spPr bwMode="auto">
          <a:xfrm>
            <a:off x="144463" y="33338"/>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0" hangingPunct="0">
              <a:lnSpc>
                <a:spcPct val="110000"/>
              </a:lnSpc>
              <a:buClr>
                <a:schemeClr val="accent1"/>
              </a:buClr>
              <a:buSzPct val="60000"/>
              <a:buFont typeface="Wingdings 3" pitchFamily="18" charset="2"/>
              <a:buNone/>
            </a:pPr>
            <a:r>
              <a:rPr lang="zh-CN" altLang="en-US" sz="2500" b="1">
                <a:solidFill>
                  <a:srgbClr val="09886D"/>
                </a:solidFill>
                <a:latin typeface="宋体" pitchFamily="2" charset="-122"/>
                <a:sym typeface="Calibri" pitchFamily="34" charset="0"/>
              </a:rPr>
              <a:t>功能：通过</a:t>
            </a:r>
            <a:r>
              <a:rPr lang="zh-CN" altLang="en-US" sz="2500" b="1">
                <a:solidFill>
                  <a:srgbClr val="FF0000"/>
                </a:solidFill>
                <a:latin typeface="宋体" pitchFamily="2" charset="-122"/>
                <a:sym typeface="Calibri" pitchFamily="34" charset="0"/>
              </a:rPr>
              <a:t>行业导航</a:t>
            </a:r>
            <a:r>
              <a:rPr lang="zh-CN" altLang="en-US" sz="2500" b="1">
                <a:solidFill>
                  <a:srgbClr val="09886D"/>
                </a:solidFill>
                <a:latin typeface="宋体" pitchFamily="2" charset="-122"/>
                <a:sym typeface="Calibri" pitchFamily="34" charset="0"/>
              </a:rPr>
              <a:t>，了解某一行业、领域的相关资料，例如水利条件</a:t>
            </a:r>
          </a:p>
        </p:txBody>
      </p:sp>
      <p:sp>
        <p:nvSpPr>
          <p:cNvPr id="64517" name="线形标注 1 5"/>
          <p:cNvSpPr>
            <a:spLocks/>
          </p:cNvSpPr>
          <p:nvPr/>
        </p:nvSpPr>
        <p:spPr bwMode="auto">
          <a:xfrm>
            <a:off x="7451725" y="3435350"/>
            <a:ext cx="1511300" cy="384175"/>
          </a:xfrm>
          <a:prstGeom prst="borderCallout1">
            <a:avLst>
              <a:gd name="adj1" fmla="val 106255"/>
              <a:gd name="adj2" fmla="val 37019"/>
              <a:gd name="adj3" fmla="val 204481"/>
              <a:gd name="adj4" fmla="val 65944"/>
            </a:avLst>
          </a:prstGeom>
          <a:solidFill>
            <a:schemeClr val="accent1"/>
          </a:solidFill>
          <a:ln w="25400">
            <a:solidFill>
              <a:srgbClr val="385D8A"/>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a:solidFill>
                  <a:srgbClr val="FF0000"/>
                </a:solidFill>
              </a:rPr>
              <a:t>直接浏览</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8" descr="d:\Documents and Settings\Administrator\Desktop\截图\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382713"/>
            <a:ext cx="8891587"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矩形 8"/>
          <p:cNvSpPr>
            <a:spLocks noChangeArrowheads="1"/>
          </p:cNvSpPr>
          <p:nvPr/>
        </p:nvSpPr>
        <p:spPr bwMode="auto">
          <a:xfrm>
            <a:off x="2111375" y="2301875"/>
            <a:ext cx="731838" cy="161925"/>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57348" name="标题 1"/>
          <p:cNvSpPr txBox="1">
            <a:spLocks noChangeArrowheads="1"/>
          </p:cNvSpPr>
          <p:nvPr/>
        </p:nvSpPr>
        <p:spPr bwMode="auto">
          <a:xfrm>
            <a:off x="5148263" y="1168400"/>
            <a:ext cx="3887787" cy="4572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b="1">
                <a:solidFill>
                  <a:schemeClr val="bg1"/>
                </a:solidFill>
                <a:latin typeface="楷体" pitchFamily="49" charset="-122"/>
                <a:ea typeface="楷体" pitchFamily="49" charset="-122"/>
              </a:rPr>
              <a:t>中国经济社会大数据研究平台</a:t>
            </a:r>
          </a:p>
        </p:txBody>
      </p:sp>
      <p:sp>
        <p:nvSpPr>
          <p:cNvPr id="65540" name="Text Box 5"/>
          <p:cNvSpPr txBox="1">
            <a:spLocks noChangeArrowheads="1"/>
          </p:cNvSpPr>
          <p:nvPr/>
        </p:nvSpPr>
        <p:spPr bwMode="auto">
          <a:xfrm>
            <a:off x="34925" y="139700"/>
            <a:ext cx="8786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09886D"/>
                </a:solidFill>
              </a:rPr>
              <a:t>（4）论文撰写中，想知道</a:t>
            </a:r>
            <a:r>
              <a:rPr lang="zh-CN" altLang="en-US" sz="2400" b="1">
                <a:solidFill>
                  <a:srgbClr val="FF0000"/>
                </a:solidFill>
              </a:rPr>
              <a:t>数据</a:t>
            </a:r>
            <a:r>
              <a:rPr lang="zh-CN" altLang="en-US" sz="2400" b="1">
                <a:solidFill>
                  <a:srgbClr val="09886D"/>
                </a:solidFill>
              </a:rPr>
              <a:t>类资源，</a:t>
            </a:r>
            <a:r>
              <a:rPr lang="zh-CN" altLang="en-US" sz="2400" b="1">
                <a:solidFill>
                  <a:srgbClr val="F97C27"/>
                </a:solidFill>
              </a:rPr>
              <a:t>怎么办？——统计数据</a:t>
            </a:r>
            <a:endParaRPr lang="zh-CN" altLang="en-US">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gtEl>
                                        <p:attrNameLst>
                                          <p:attrName>style.visibility</p:attrName>
                                        </p:attrNameLst>
                                      </p:cBhvr>
                                      <p:to>
                                        <p:strVal val="visible"/>
                                      </p:to>
                                    </p:set>
                                    <p:anim calcmode="lin" valueType="num">
                                      <p:cBhvr additive="base">
                                        <p:cTn id="13" dur="500" fill="hold"/>
                                        <p:tgtEl>
                                          <p:spTgt spid="57347"/>
                                        </p:tgtEl>
                                        <p:attrNameLst>
                                          <p:attrName>ppt_x</p:attrName>
                                        </p:attrNameLst>
                                      </p:cBhvr>
                                      <p:tavLst>
                                        <p:tav tm="0">
                                          <p:val>
                                            <p:strVal val="#ppt_x"/>
                                          </p:val>
                                        </p:tav>
                                        <p:tav tm="100000">
                                          <p:val>
                                            <p:strVal val="#ppt_x"/>
                                          </p:val>
                                        </p:tav>
                                      </p:tavLst>
                                    </p:anim>
                                    <p:anim calcmode="lin" valueType="num">
                                      <p:cBhvr additive="base">
                                        <p:cTn id="14" dur="500" fill="hold"/>
                                        <p:tgtEl>
                                          <p:spTgt spid="57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ldLvl="0" animBg="1"/>
      <p:bldP spid="57348"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58369"/>
          <p:cNvSpPr>
            <a:spLocks noGrp="1" noChangeArrowheads="1"/>
          </p:cNvSpPr>
          <p:nvPr>
            <p:ph type="title"/>
          </p:nvPr>
        </p:nvSpPr>
        <p:spPr>
          <a:xfrm>
            <a:off x="517525" y="114300"/>
            <a:ext cx="6742113" cy="509588"/>
          </a:xfrm>
          <a:solidFill>
            <a:srgbClr val="FFFFFF">
              <a:alpha val="50000"/>
            </a:srgbClr>
          </a:solidFill>
        </p:spPr>
        <p:txBody>
          <a:bodyPr/>
          <a:lstStyle/>
          <a:p>
            <a:r>
              <a:rPr lang="zh-CN" altLang="en-US" smtClean="0"/>
              <a:t>中国经济社会大数据研究平台首页</a:t>
            </a:r>
          </a:p>
        </p:txBody>
      </p:sp>
      <p:pic>
        <p:nvPicPr>
          <p:cNvPr id="6656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738188"/>
            <a:ext cx="86487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38100"/>
            <a:ext cx="6891337"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113"/>
            <a:ext cx="688022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114300" y="85725"/>
            <a:ext cx="1555750" cy="296863"/>
          </a:xfrm>
          <a:prstGeom prst="rect">
            <a:avLst/>
          </a:prstGeom>
          <a:noFill/>
        </p:spPr>
        <p:txBody>
          <a:bodyPr wrap="none">
            <a:spAutoFit/>
          </a:bodyPr>
          <a:lstStyle/>
          <a:p>
            <a:r>
              <a:rPr lang="en-US" altLang="zh-CN" sz="1345" noProof="1">
                <a:solidFill>
                  <a:srgbClr val="C00000"/>
                </a:solidFill>
                <a:cs typeface="+mn-ea"/>
              </a:rPr>
              <a:t>【</a:t>
            </a:r>
            <a:r>
              <a:rPr lang="zh-CN" altLang="en-US" sz="1345" noProof="1">
                <a:solidFill>
                  <a:srgbClr val="C00000"/>
                </a:solidFill>
                <a:cs typeface="+mn-ea"/>
              </a:rPr>
              <a:t>年度数据分析</a:t>
            </a:r>
            <a:r>
              <a:rPr lang="en-US" altLang="zh-CN" sz="1345" noProof="1">
                <a:solidFill>
                  <a:srgbClr val="C00000"/>
                </a:solidFill>
                <a:cs typeface="+mn-ea"/>
              </a:rPr>
              <a:t>】</a:t>
            </a:r>
            <a:endParaRPr lang="zh-CN" altLang="en-US" sz="1345" noProof="1">
              <a:solidFill>
                <a:srgbClr val="C00000"/>
              </a:solidFill>
            </a:endParaRPr>
          </a:p>
        </p:txBody>
      </p:sp>
      <p:sp>
        <p:nvSpPr>
          <p:cNvPr id="6" name="文本框 5"/>
          <p:cNvSpPr txBox="1"/>
          <p:nvPr/>
        </p:nvSpPr>
        <p:spPr>
          <a:xfrm>
            <a:off x="20638" y="452438"/>
            <a:ext cx="1028700" cy="1189037"/>
          </a:xfrm>
          <a:prstGeom prst="rect">
            <a:avLst/>
          </a:prstGeom>
          <a:noFill/>
        </p:spPr>
        <p:txBody>
          <a:bodyPr wrap="none">
            <a:spAutoFit/>
          </a:bodyPr>
          <a:lstStyle/>
          <a:p>
            <a:pPr>
              <a:lnSpc>
                <a:spcPct val="150000"/>
              </a:lnSpc>
            </a:pPr>
            <a:r>
              <a:rPr lang="zh-CN" altLang="en-US" sz="1195" noProof="1">
                <a:latin typeface="华文细黑" panose="02010600040101010101" pitchFamily="2" charset="-122"/>
                <a:ea typeface="华文细黑" panose="02010600040101010101" pitchFamily="2" charset="-122"/>
                <a:cs typeface="+mn-ea"/>
              </a:rPr>
              <a:t>三步走：</a:t>
            </a:r>
            <a:endParaRPr lang="en-US" altLang="zh-CN" sz="1195" noProof="1">
              <a:latin typeface="华文细黑" panose="02010600040101010101" pitchFamily="2" charset="-122"/>
              <a:ea typeface="华文细黑" panose="02010600040101010101" pitchFamily="2" charset="-122"/>
            </a:endParaRPr>
          </a:p>
          <a:p>
            <a:pPr>
              <a:lnSpc>
                <a:spcPct val="150000"/>
              </a:lnSpc>
            </a:pPr>
            <a:r>
              <a:rPr lang="en-US" altLang="zh-CN" sz="1195" noProof="1">
                <a:latin typeface="华文细黑" panose="02010600040101010101" pitchFamily="2" charset="-122"/>
                <a:ea typeface="华文细黑" panose="02010600040101010101" pitchFamily="2" charset="-122"/>
                <a:cs typeface="+mn-ea"/>
              </a:rPr>
              <a:t>1</a:t>
            </a:r>
            <a:r>
              <a:rPr lang="zh-CN" altLang="en-US" sz="1195" noProof="1">
                <a:latin typeface="华文细黑" panose="02010600040101010101" pitchFamily="2" charset="-122"/>
                <a:ea typeface="华文细黑" panose="02010600040101010101" pitchFamily="2" charset="-122"/>
                <a:cs typeface="+mn-ea"/>
              </a:rPr>
              <a:t>、选择地区</a:t>
            </a:r>
            <a:endParaRPr lang="en-US" altLang="zh-CN" sz="1195" noProof="1">
              <a:latin typeface="华文细黑" panose="02010600040101010101" pitchFamily="2" charset="-122"/>
              <a:ea typeface="华文细黑" panose="02010600040101010101" pitchFamily="2" charset="-122"/>
            </a:endParaRPr>
          </a:p>
          <a:p>
            <a:pPr>
              <a:lnSpc>
                <a:spcPct val="150000"/>
              </a:lnSpc>
            </a:pPr>
            <a:r>
              <a:rPr lang="en-US" altLang="zh-CN" sz="1195" noProof="1">
                <a:latin typeface="华文细黑" panose="02010600040101010101" pitchFamily="2" charset="-122"/>
                <a:ea typeface="华文细黑" panose="02010600040101010101" pitchFamily="2" charset="-122"/>
                <a:cs typeface="+mn-ea"/>
              </a:rPr>
              <a:t>2</a:t>
            </a:r>
            <a:r>
              <a:rPr lang="zh-CN" altLang="en-US" sz="1195" noProof="1">
                <a:latin typeface="华文细黑" panose="02010600040101010101" pitchFamily="2" charset="-122"/>
                <a:ea typeface="华文细黑" panose="02010600040101010101" pitchFamily="2" charset="-122"/>
                <a:cs typeface="+mn-ea"/>
              </a:rPr>
              <a:t>、选择指标</a:t>
            </a:r>
            <a:endParaRPr lang="en-US" altLang="zh-CN" sz="1195" noProof="1">
              <a:latin typeface="华文细黑" panose="02010600040101010101" pitchFamily="2" charset="-122"/>
              <a:ea typeface="华文细黑" panose="02010600040101010101" pitchFamily="2" charset="-122"/>
            </a:endParaRPr>
          </a:p>
          <a:p>
            <a:pPr>
              <a:lnSpc>
                <a:spcPct val="150000"/>
              </a:lnSpc>
            </a:pPr>
            <a:r>
              <a:rPr lang="en-US" altLang="zh-CN" sz="1195" noProof="1">
                <a:latin typeface="华文细黑" panose="02010600040101010101" pitchFamily="2" charset="-122"/>
                <a:ea typeface="华文细黑" panose="02010600040101010101" pitchFamily="2" charset="-122"/>
                <a:cs typeface="+mn-ea"/>
              </a:rPr>
              <a:t>3</a:t>
            </a:r>
            <a:r>
              <a:rPr lang="zh-CN" altLang="en-US" sz="1195" noProof="1">
                <a:latin typeface="华文细黑" panose="02010600040101010101" pitchFamily="2" charset="-122"/>
                <a:ea typeface="华文细黑" panose="02010600040101010101" pitchFamily="2" charset="-122"/>
                <a:cs typeface="+mn-ea"/>
              </a:rPr>
              <a:t>、选择时间</a:t>
            </a:r>
            <a:endParaRPr lang="zh-CN" altLang="en-US" sz="1195" noProof="1">
              <a:latin typeface="华文细黑" panose="02010600040101010101" pitchFamily="2" charset="-122"/>
              <a:ea typeface="华文细黑" panose="02010600040101010101" pitchFamily="2" charset="-122"/>
            </a:endParaRPr>
          </a:p>
        </p:txBody>
      </p:sp>
      <p:sp>
        <p:nvSpPr>
          <p:cNvPr id="7" name="文本框 6"/>
          <p:cNvSpPr txBox="1"/>
          <p:nvPr/>
        </p:nvSpPr>
        <p:spPr>
          <a:xfrm>
            <a:off x="-114300" y="1684338"/>
            <a:ext cx="1555750" cy="1119187"/>
          </a:xfrm>
          <a:prstGeom prst="rect">
            <a:avLst/>
          </a:prstGeom>
          <a:noFill/>
        </p:spPr>
        <p:txBody>
          <a:bodyPr wrap="none">
            <a:spAutoFit/>
          </a:bodyPr>
          <a:lstStyle/>
          <a:p>
            <a:r>
              <a:rPr lang="en-US" altLang="zh-CN" sz="1345" noProof="1">
                <a:solidFill>
                  <a:srgbClr val="C00000"/>
                </a:solidFill>
                <a:cs typeface="+mn-ea"/>
              </a:rPr>
              <a:t>【</a:t>
            </a:r>
            <a:r>
              <a:rPr lang="zh-CN" altLang="en-US" sz="1345" noProof="1">
                <a:solidFill>
                  <a:srgbClr val="C00000"/>
                </a:solidFill>
                <a:cs typeface="+mn-ea"/>
              </a:rPr>
              <a:t>行业数据分析</a:t>
            </a:r>
            <a:r>
              <a:rPr lang="en-US" altLang="zh-CN" sz="1345" noProof="1">
                <a:solidFill>
                  <a:srgbClr val="C00000"/>
                </a:solidFill>
                <a:cs typeface="+mn-ea"/>
              </a:rPr>
              <a:t>】</a:t>
            </a:r>
            <a:endParaRPr lang="en-US" altLang="zh-CN" sz="1345" noProof="1">
              <a:solidFill>
                <a:srgbClr val="C00000"/>
              </a:solidFill>
            </a:endParaRPr>
          </a:p>
          <a:p>
            <a:r>
              <a:rPr lang="en-US" altLang="zh-CN" sz="1345" noProof="1">
                <a:solidFill>
                  <a:srgbClr val="C00000"/>
                </a:solidFill>
                <a:cs typeface="+mn-ea"/>
              </a:rPr>
              <a:t>【</a:t>
            </a:r>
            <a:r>
              <a:rPr lang="zh-CN" altLang="en-US" sz="1345" noProof="1">
                <a:solidFill>
                  <a:srgbClr val="C00000"/>
                </a:solidFill>
                <a:cs typeface="+mn-ea"/>
              </a:rPr>
              <a:t>国际数据分析</a:t>
            </a:r>
            <a:r>
              <a:rPr lang="en-US" altLang="zh-CN" sz="1345" noProof="1">
                <a:solidFill>
                  <a:srgbClr val="C00000"/>
                </a:solidFill>
                <a:cs typeface="+mn-ea"/>
              </a:rPr>
              <a:t>】</a:t>
            </a:r>
            <a:endParaRPr lang="zh-CN" altLang="en-US" sz="1345" noProof="1">
              <a:solidFill>
                <a:srgbClr val="C00000"/>
              </a:solidFill>
            </a:endParaRPr>
          </a:p>
          <a:p>
            <a:r>
              <a:rPr lang="en-US" altLang="zh-CN" sz="1345" noProof="1">
                <a:solidFill>
                  <a:srgbClr val="C00000"/>
                </a:solidFill>
                <a:cs typeface="+mn-ea"/>
              </a:rPr>
              <a:t>【</a:t>
            </a:r>
            <a:r>
              <a:rPr lang="zh-CN" altLang="en-US" sz="1345" noProof="1">
                <a:solidFill>
                  <a:srgbClr val="C00000"/>
                </a:solidFill>
                <a:cs typeface="+mn-ea"/>
              </a:rPr>
              <a:t>进度数据分析</a:t>
            </a:r>
            <a:r>
              <a:rPr lang="en-US" altLang="zh-CN" sz="1345" noProof="1">
                <a:solidFill>
                  <a:srgbClr val="C00000"/>
                </a:solidFill>
                <a:cs typeface="+mn-ea"/>
              </a:rPr>
              <a:t>】</a:t>
            </a:r>
            <a:endParaRPr lang="en-US" altLang="zh-CN" sz="1345" noProof="1">
              <a:solidFill>
                <a:srgbClr val="C00000"/>
              </a:solidFill>
            </a:endParaRPr>
          </a:p>
          <a:p>
            <a:r>
              <a:rPr lang="zh-CN" altLang="en-US" sz="1345" noProof="1">
                <a:solidFill>
                  <a:srgbClr val="C00000"/>
                </a:solidFill>
                <a:cs typeface="+mn-ea"/>
              </a:rPr>
              <a:t>   操作一致</a:t>
            </a:r>
            <a:endParaRPr lang="zh-CN" altLang="en-US" sz="1345" noProof="1">
              <a:solidFill>
                <a:srgbClr val="C00000"/>
              </a:solidFill>
            </a:endParaRPr>
          </a:p>
          <a:p>
            <a:endParaRPr lang="zh-CN" altLang="en-US" sz="1345" noProof="1">
              <a:solidFill>
                <a:srgbClr val="C00000"/>
              </a:solidFill>
            </a:endParaRPr>
          </a:p>
        </p:txBody>
      </p:sp>
      <p:pic>
        <p:nvPicPr>
          <p:cNvPr id="8"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525" y="11113"/>
            <a:ext cx="696912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矩形 1"/>
          <p:cNvSpPr/>
          <p:nvPr/>
        </p:nvSpPr>
        <p:spPr>
          <a:xfrm>
            <a:off x="533400" y="0"/>
            <a:ext cx="238125" cy="682625"/>
          </a:xfrm>
          <a:prstGeom prst="rect">
            <a:avLst/>
          </a:prstGeom>
          <a:solidFill>
            <a:srgbClr val="00B0F0"/>
          </a:solidFill>
          <a:ln w="9525">
            <a:noFill/>
          </a:ln>
        </p:spPr>
        <p:txBody>
          <a:bodyPr lIns="67519" tIns="33760" rIns="67519" bIns="33760" anchor="ctr"/>
          <a:lstStyle/>
          <a:p>
            <a:pPr algn="ctr" eaLnBrk="0" hangingPunct="0"/>
            <a:endParaRPr lang="zh-CN" altLang="en-US" sz="1520" noProof="1">
              <a:solidFill>
                <a:srgbClr val="FFFFFF"/>
              </a:solidFill>
              <a:latin typeface="宋体" panose="02010600030101010101" pitchFamily="2" charset="-122"/>
              <a:sym typeface="宋体" panose="02010600030101010101" pitchFamily="2" charset="-122"/>
            </a:endParaRPr>
          </a:p>
        </p:txBody>
      </p:sp>
      <p:sp>
        <p:nvSpPr>
          <p:cNvPr id="7170" name="TextBox 8"/>
          <p:cNvSpPr/>
          <p:nvPr/>
        </p:nvSpPr>
        <p:spPr>
          <a:xfrm>
            <a:off x="533400" y="247650"/>
            <a:ext cx="3281363" cy="323850"/>
          </a:xfrm>
          <a:prstGeom prst="rect">
            <a:avLst/>
          </a:prstGeom>
          <a:noFill/>
          <a:ln w="9525">
            <a:noFill/>
          </a:ln>
        </p:spPr>
        <p:txBody>
          <a:bodyPr lIns="67519" tIns="33760" rIns="67519" bIns="33760">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1600">
                <a:solidFill>
                  <a:srgbClr val="5F5E5C"/>
                </a:solidFill>
                <a:latin typeface="华康俪金黑W8(P)" pitchFamily="2" charset="-122"/>
                <a:ea typeface="华康俪金黑W8(P)" pitchFamily="2" charset="-122"/>
                <a:sym typeface="华康俪金黑W8(P)" pitchFamily="2" charset="-122"/>
              </a:rPr>
              <a:t>   </a:t>
            </a:r>
            <a:endParaRPr lang="en-US" altLang="zh-CN" sz="2300">
              <a:solidFill>
                <a:srgbClr val="5F5E5C"/>
              </a:solidFill>
              <a:latin typeface="华康俪金黑W8(P)" pitchFamily="2" charset="-122"/>
              <a:ea typeface="华康俪金黑W8(P)" pitchFamily="2" charset="-122"/>
              <a:sym typeface="华康俪金黑W8(P)" pitchFamily="2" charset="-122"/>
            </a:endParaRPr>
          </a:p>
        </p:txBody>
      </p:sp>
      <p:sp>
        <p:nvSpPr>
          <p:cNvPr id="7171" name="直接连接符 2"/>
          <p:cNvSpPr/>
          <p:nvPr/>
        </p:nvSpPr>
        <p:spPr>
          <a:xfrm>
            <a:off x="533400" y="682625"/>
            <a:ext cx="3074988" cy="0"/>
          </a:xfrm>
          <a:prstGeom prst="line">
            <a:avLst/>
          </a:prstGeom>
          <a:ln w="9525" cap="flat" cmpd="sng">
            <a:solidFill>
              <a:srgbClr val="00B0F0"/>
            </a:solidFill>
            <a:prstDash val="solid"/>
            <a:round/>
            <a:headEnd type="none" w="med" len="med"/>
            <a:tailEnd type="none" w="med" len="med"/>
          </a:ln>
        </p:spPr>
        <p:txBody>
          <a:bodyPr/>
          <a:lstStyle/>
          <a:p>
            <a:pPr eaLnBrk="0" hangingPunct="0"/>
            <a:endParaRPr lang="zh-CN" altLang="en-US" sz="1520" noProof="1"/>
          </a:p>
        </p:txBody>
      </p:sp>
      <p:sp>
        <p:nvSpPr>
          <p:cNvPr id="7172" name="Text Box 5"/>
          <p:cNvSpPr txBox="1"/>
          <p:nvPr/>
        </p:nvSpPr>
        <p:spPr>
          <a:xfrm>
            <a:off x="771525" y="244475"/>
            <a:ext cx="3497263" cy="452438"/>
          </a:xfrm>
          <a:prstGeom prst="rect">
            <a:avLst/>
          </a:prstGeom>
          <a:noFill/>
          <a:ln w="9525">
            <a:noFill/>
          </a:ln>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2300">
                <a:solidFill>
                  <a:srgbClr val="5F5E5C"/>
                </a:solidFill>
                <a:latin typeface="华康俪金黑W8(P)" pitchFamily="2" charset="-122"/>
                <a:ea typeface="华康俪金黑W8(P)" pitchFamily="2" charset="-122"/>
                <a:sym typeface="华康俪金黑W8(P)" pitchFamily="2" charset="-122"/>
              </a:rPr>
              <a:t>文献调研需要各类资源</a:t>
            </a:r>
          </a:p>
        </p:txBody>
      </p:sp>
      <p:sp>
        <p:nvSpPr>
          <p:cNvPr id="7173" name="Text Box 6"/>
          <p:cNvSpPr txBox="1"/>
          <p:nvPr/>
        </p:nvSpPr>
        <p:spPr>
          <a:xfrm>
            <a:off x="623888" y="777875"/>
            <a:ext cx="5567362" cy="4402138"/>
          </a:xfrm>
          <a:prstGeom prst="rect">
            <a:avLst/>
          </a:prstGeom>
          <a:noFill/>
          <a:ln w="9525">
            <a:noFill/>
          </a:ln>
        </p:spPr>
        <p:txBody>
          <a:bodyPr>
            <a:spAutoFit/>
          </a:bodyPr>
          <a:lstStyle/>
          <a:p>
            <a:pPr eaLnBrk="0" hangingPunct="0"/>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学术型研究成果（科研基础）</a:t>
            </a:r>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r>
              <a:rPr lang="zh-CN" altLang="en-US" sz="1355" noProof="1">
                <a:latin typeface="微软雅黑" panose="020B0503020204020204" pitchFamily="2" charset="-122"/>
                <a:ea typeface="微软雅黑" panose="020B0503020204020204" pitchFamily="2" charset="-122"/>
                <a:cs typeface="+mn-ea"/>
                <a:sym typeface="Calibri" panose="020F0502020204030204" charset="0"/>
              </a:rPr>
              <a:t>            ——期刊、博硕论文、会议论文、报纸</a:t>
            </a:r>
            <a:endParaRPr lang="zh-CN" altLang="en-US" sz="1355" noProof="1">
              <a:latin typeface="微软雅黑" panose="020B0503020204020204" pitchFamily="2" charset="-122"/>
              <a:ea typeface="微软雅黑" panose="020B0503020204020204" pitchFamily="2" charset="-122"/>
              <a:sym typeface="Calibri" panose="020F0502020204030204" charset="0"/>
            </a:endParaRPr>
          </a:p>
          <a:p>
            <a:pPr eaLnBrk="0" hangingPunct="0"/>
            <a:endParaRPr lang="zh-CN" altLang="en-US" sz="1355" noProof="1">
              <a:latin typeface="微软雅黑" panose="020B0503020204020204" pitchFamily="2" charset="-122"/>
              <a:ea typeface="微软雅黑" panose="020B0503020204020204" pitchFamily="2" charset="-122"/>
              <a:sym typeface="Calibri" panose="020F0502020204030204" charset="0"/>
            </a:endParaRPr>
          </a:p>
          <a:p>
            <a:pPr eaLnBrk="0" hangingPunct="0"/>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事实性资料基础（把握历史，通古博今）</a:t>
            </a:r>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r>
              <a:rPr lang="zh-CN" altLang="en-US" sz="1355"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         </a:t>
            </a:r>
            <a:r>
              <a:rPr lang="zh-CN" altLang="en-US" sz="1355" noProof="1">
                <a:latin typeface="微软雅黑" panose="020B0503020204020204" pitchFamily="2" charset="-122"/>
                <a:ea typeface="微软雅黑" panose="020B0503020204020204" pitchFamily="2" charset="-122"/>
                <a:cs typeface="+mn-ea"/>
                <a:sym typeface="微软雅黑" panose="020B0503020204020204" pitchFamily="2" charset="-122"/>
              </a:rPr>
              <a:t> </a:t>
            </a:r>
            <a:r>
              <a:rPr lang="zh-CN" altLang="en-US" sz="1355" noProof="1">
                <a:ea typeface="微软雅黑" panose="020B0503020204020204" pitchFamily="2" charset="-122"/>
                <a:cs typeface="+mn-ea"/>
                <a:sym typeface="微软雅黑" panose="020B0503020204020204" pitchFamily="2" charset="-122"/>
              </a:rPr>
              <a:t>——</a:t>
            </a:r>
            <a:r>
              <a:rPr lang="zh-CN" altLang="en-US" sz="1355" noProof="1">
                <a:latin typeface="微软雅黑" panose="020B0503020204020204" pitchFamily="2" charset="-122"/>
                <a:ea typeface="微软雅黑" panose="020B0503020204020204" pitchFamily="2" charset="-122"/>
                <a:cs typeface="+mn-ea"/>
                <a:sym typeface="微软雅黑" panose="020B0503020204020204" pitchFamily="2" charset="-122"/>
              </a:rPr>
              <a:t> 年鉴信息、统计资料、概念图表</a:t>
            </a:r>
            <a:endParaRPr lang="zh-CN" altLang="en-US" sz="1355" noProof="1">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技术型成果（避免重复研究，利用已有成果）</a:t>
            </a:r>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endParaRPr lang="zh-CN" altLang="en-US" sz="1520" noProof="1">
              <a:sym typeface="Calibri" panose="020F0502020204030204" charset="0"/>
            </a:endParaRPr>
          </a:p>
          <a:p>
            <a:pPr eaLnBrk="0" hangingPunct="0"/>
            <a:r>
              <a:rPr lang="zh-CN" altLang="en-US" sz="1520" noProof="1">
                <a:cs typeface="+mn-ea"/>
                <a:sym typeface="Calibri" panose="020F0502020204030204" charset="0"/>
              </a:rPr>
              <a:t>            </a:t>
            </a:r>
            <a:r>
              <a:rPr lang="zh-CN" altLang="en-US" sz="1355" noProof="1">
                <a:latin typeface="微软雅黑" panose="020B0503020204020204" pitchFamily="2" charset="-122"/>
                <a:ea typeface="微软雅黑" panose="020B0503020204020204" pitchFamily="2" charset="-122"/>
                <a:cs typeface="+mn-ea"/>
                <a:sym typeface="Calibri" panose="020F0502020204030204" charset="0"/>
              </a:rPr>
              <a:t> ——标准、科技成果、专利</a:t>
            </a:r>
            <a:endParaRPr lang="zh-CN" altLang="en-US" sz="1355" noProof="1">
              <a:latin typeface="微软雅黑" panose="020B0503020204020204" pitchFamily="2" charset="-122"/>
              <a:ea typeface="微软雅黑" panose="020B0503020204020204" pitchFamily="2" charset="-122"/>
              <a:sym typeface="Calibri" panose="020F0502020204030204" charset="0"/>
            </a:endParaRPr>
          </a:p>
          <a:p>
            <a:pPr eaLnBrk="0" hangingPunct="0"/>
            <a:endParaRPr lang="zh-CN" altLang="en-US" sz="1355" noProof="1">
              <a:latin typeface="微软雅黑" panose="020B0503020204020204" pitchFamily="2" charset="-122"/>
              <a:ea typeface="微软雅黑" panose="020B0503020204020204" pitchFamily="2" charset="-122"/>
              <a:sym typeface="Calibri" panose="020F0502020204030204" charset="0"/>
            </a:endParaRPr>
          </a:p>
          <a:p>
            <a:pPr eaLnBrk="0" hangingPunct="0"/>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国际文献信息（通观国内外的最新研究动态）</a:t>
            </a:r>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       </a:t>
            </a:r>
            <a:r>
              <a:rPr lang="zh-CN" altLang="en-US" sz="1520" noProof="1">
                <a:latin typeface="微软雅黑" panose="020B0503020204020204" pitchFamily="2" charset="-122"/>
                <a:ea typeface="微软雅黑" panose="020B0503020204020204" pitchFamily="2" charset="-122"/>
                <a:cs typeface="+mn-ea"/>
                <a:sym typeface="微软雅黑" panose="020B0503020204020204" pitchFamily="2" charset="-122"/>
              </a:rPr>
              <a:t> </a:t>
            </a:r>
            <a:r>
              <a:rPr lang="zh-CN" altLang="en-US" sz="1355" noProof="1">
                <a:latin typeface="微软雅黑" panose="020B0503020204020204" pitchFamily="2" charset="-122"/>
                <a:ea typeface="微软雅黑" panose="020B0503020204020204" pitchFamily="2" charset="-122"/>
                <a:cs typeface="+mn-ea"/>
                <a:sym typeface="微软雅黑" panose="020B0503020204020204" pitchFamily="2" charset="-122"/>
              </a:rPr>
              <a:t>  </a:t>
            </a:r>
            <a:r>
              <a:rPr lang="zh-CN" altLang="en-US" sz="1355" noProof="1">
                <a:ea typeface="微软雅黑" panose="020B0503020204020204" pitchFamily="2" charset="-122"/>
                <a:cs typeface="+mn-ea"/>
                <a:sym typeface="微软雅黑" panose="020B0503020204020204" pitchFamily="2" charset="-122"/>
              </a:rPr>
              <a:t>——</a:t>
            </a:r>
            <a:r>
              <a:rPr lang="zh-CN" altLang="en-US" sz="1355" noProof="1">
                <a:latin typeface="微软雅黑" panose="020B0503020204020204" pitchFamily="2" charset="-122"/>
                <a:ea typeface="微软雅黑" panose="020B0503020204020204" pitchFamily="2" charset="-122"/>
                <a:cs typeface="+mn-ea"/>
                <a:sym typeface="微软雅黑" panose="020B0503020204020204" pitchFamily="2" charset="-122"/>
              </a:rPr>
              <a:t>springer、wiley、proquest、talor&amp;francis</a:t>
            </a:r>
            <a:endParaRPr lang="zh-CN" altLang="en-US" sz="1355" noProof="1">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endParaRPr lang="zh-CN" altLang="en-US" sz="1520" noProof="1">
              <a:solidFill>
                <a:srgbClr val="5F5E5C"/>
              </a:solidFill>
              <a:latin typeface="微软雅黑" panose="020B0503020204020204" pitchFamily="2" charset="-122"/>
              <a:ea typeface="微软雅黑" panose="020B0503020204020204" pitchFamily="2" charset="-122"/>
              <a:sym typeface="微软雅黑" panose="020B0503020204020204" pitchFamily="2" charset="-122"/>
            </a:endParaRPr>
          </a:p>
          <a:p>
            <a:pPr eaLnBrk="0" hangingPunct="0"/>
            <a:r>
              <a:rPr lang="zh-CN" altLang="en-US" sz="1520" noProof="1">
                <a:solidFill>
                  <a:srgbClr val="5F5E5C"/>
                </a:solidFill>
                <a:latin typeface="微软雅黑" panose="020B0503020204020204" pitchFamily="2" charset="-122"/>
                <a:ea typeface="微软雅黑" panose="020B0503020204020204" pitchFamily="2" charset="-122"/>
                <a:cs typeface="+mn-ea"/>
                <a:sym typeface="微软雅黑" panose="020B0503020204020204" pitchFamily="2" charset="-122"/>
              </a:rPr>
              <a:t>形象化图形图像（画图、绘画参照）</a:t>
            </a:r>
            <a:r>
              <a:rPr lang="zh-CN" altLang="en-US" sz="1520" noProof="1">
                <a:cs typeface="+mn-ea"/>
                <a:sym typeface="Calibri" panose="020F0502020204030204" charset="0"/>
              </a:rPr>
              <a:t> </a:t>
            </a:r>
            <a:endParaRPr lang="zh-CN" altLang="en-US" sz="1520" noProof="1">
              <a:sym typeface="Calibri" panose="020F0502020204030204" charset="0"/>
            </a:endParaRPr>
          </a:p>
          <a:p>
            <a:pPr eaLnBrk="0" hangingPunct="0"/>
            <a:endParaRPr lang="zh-CN" altLang="en-US" sz="1520" noProof="1">
              <a:sym typeface="Calibri" panose="020F0502020204030204" charset="0"/>
            </a:endParaRPr>
          </a:p>
          <a:p>
            <a:pPr eaLnBrk="0" hangingPunct="0"/>
            <a:r>
              <a:rPr lang="zh-CN" altLang="en-US" sz="1520" noProof="1">
                <a:cs typeface="+mn-ea"/>
                <a:sym typeface="Calibri" panose="020F0502020204030204" charset="0"/>
              </a:rPr>
              <a:t>            —— 学术图片库</a:t>
            </a:r>
            <a:endParaRPr lang="zh-CN" altLang="en-US" sz="1520" noProof="1">
              <a:sym typeface="Calibri" panose="020F0502020204030204" charset="0"/>
            </a:endParaRPr>
          </a:p>
        </p:txBody>
      </p:sp>
      <p:pic>
        <p:nvPicPr>
          <p:cNvPr id="122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0" y="682625"/>
            <a:ext cx="322262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558800"/>
            <a:ext cx="84645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63650"/>
            <a:ext cx="6400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9350"/>
            <a:ext cx="6400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3011488" y="44450"/>
            <a:ext cx="3009900" cy="382588"/>
          </a:xfrm>
          <a:prstGeom prst="rect">
            <a:avLst/>
          </a:prstGeom>
          <a:noFill/>
        </p:spPr>
        <p:txBody>
          <a:bodyPr wrap="none">
            <a:spAutoFit/>
          </a:bodyPr>
          <a:lstStyle/>
          <a:p>
            <a:r>
              <a:rPr lang="zh-CN" altLang="en-US" sz="1790" noProof="1">
                <a:solidFill>
                  <a:srgbClr val="9B2D1F"/>
                </a:solidFill>
                <a:latin typeface="微软雅黑" panose="020B0503020204020204" pitchFamily="2" charset="-122"/>
                <a:ea typeface="微软雅黑" panose="020B0503020204020204" pitchFamily="2" charset="-122"/>
                <a:cs typeface="+mn-ea"/>
              </a:rPr>
              <a:t>年度数据分析</a:t>
            </a:r>
            <a:r>
              <a:rPr lang="en-US" altLang="zh-CN" sz="1790" noProof="1">
                <a:solidFill>
                  <a:srgbClr val="9B2D1F"/>
                </a:solidFill>
                <a:latin typeface="微软雅黑" panose="020B0503020204020204" pitchFamily="2" charset="-122"/>
                <a:ea typeface="微软雅黑" panose="020B0503020204020204" pitchFamily="2" charset="-122"/>
                <a:cs typeface="+mn-ea"/>
              </a:rPr>
              <a:t>-</a:t>
            </a:r>
            <a:r>
              <a:rPr lang="zh-CN" altLang="en-US" sz="1790" noProof="1">
                <a:solidFill>
                  <a:srgbClr val="9B2D1F"/>
                </a:solidFill>
                <a:latin typeface="微软雅黑" panose="020B0503020204020204" pitchFamily="2" charset="-122"/>
                <a:ea typeface="微软雅黑" panose="020B0503020204020204" pitchFamily="2" charset="-122"/>
                <a:cs typeface="+mn-ea"/>
              </a:rPr>
              <a:t>生成数据图表</a:t>
            </a:r>
            <a:endParaRPr lang="zh-CN" altLang="en-US" sz="1790" noProof="1">
              <a:solidFill>
                <a:srgbClr val="9B2D1F"/>
              </a:solidFill>
              <a:latin typeface="微软雅黑" panose="020B0503020204020204" pitchFamily="2" charset="-122"/>
              <a:ea typeface="微软雅黑" panose="020B0503020204020204" pitchFamily="2" charset="-122"/>
            </a:endParaRPr>
          </a:p>
        </p:txBody>
      </p:sp>
      <p:cxnSp>
        <p:nvCxnSpPr>
          <p:cNvPr id="68613" name="直接连接符 22"/>
          <p:cNvCxnSpPr>
            <a:cxnSpLocks noChangeShapeType="1"/>
          </p:cNvCxnSpPr>
          <p:nvPr/>
        </p:nvCxnSpPr>
        <p:spPr bwMode="auto">
          <a:xfrm>
            <a:off x="3049588" y="436563"/>
            <a:ext cx="2874962" cy="0"/>
          </a:xfrm>
          <a:prstGeom prst="line">
            <a:avLst/>
          </a:prstGeom>
          <a:noFill/>
          <a:ln w="9525">
            <a:solidFill>
              <a:srgbClr val="AFAFAF"/>
            </a:solidFill>
            <a:round/>
            <a:headEnd/>
            <a:tailEn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25438"/>
            <a:ext cx="89042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3011488" y="11113"/>
            <a:ext cx="3009900" cy="382587"/>
          </a:xfrm>
          <a:prstGeom prst="rect">
            <a:avLst/>
          </a:prstGeom>
          <a:noFill/>
        </p:spPr>
        <p:txBody>
          <a:bodyPr wrap="none">
            <a:spAutoFit/>
          </a:bodyPr>
          <a:lstStyle/>
          <a:p>
            <a:r>
              <a:rPr lang="zh-CN" altLang="en-US" sz="1790" noProof="1">
                <a:solidFill>
                  <a:srgbClr val="9B2D1F"/>
                </a:solidFill>
                <a:latin typeface="微软雅黑" panose="020B0503020204020204" pitchFamily="2" charset="-122"/>
                <a:ea typeface="微软雅黑" panose="020B0503020204020204" pitchFamily="2" charset="-122"/>
                <a:cs typeface="+mn-ea"/>
              </a:rPr>
              <a:t>年度数据分析</a:t>
            </a:r>
            <a:r>
              <a:rPr lang="en-US" altLang="zh-CN" sz="1790" noProof="1">
                <a:solidFill>
                  <a:srgbClr val="9B2D1F"/>
                </a:solidFill>
                <a:latin typeface="微软雅黑" panose="020B0503020204020204" pitchFamily="2" charset="-122"/>
                <a:ea typeface="微软雅黑" panose="020B0503020204020204" pitchFamily="2" charset="-122"/>
                <a:cs typeface="+mn-ea"/>
              </a:rPr>
              <a:t>-</a:t>
            </a:r>
            <a:r>
              <a:rPr lang="zh-CN" altLang="en-US" sz="1790" noProof="1">
                <a:solidFill>
                  <a:srgbClr val="9B2D1F"/>
                </a:solidFill>
                <a:latin typeface="微软雅黑" panose="020B0503020204020204" pitchFamily="2" charset="-122"/>
                <a:ea typeface="微软雅黑" panose="020B0503020204020204" pitchFamily="2" charset="-122"/>
                <a:cs typeface="+mn-ea"/>
              </a:rPr>
              <a:t>生成数据地图</a:t>
            </a:r>
            <a:endParaRPr lang="zh-CN" altLang="en-US" sz="1790" noProof="1">
              <a:solidFill>
                <a:srgbClr val="9B2D1F"/>
              </a:solidFill>
              <a:latin typeface="微软雅黑" panose="020B0503020204020204" pitchFamily="2" charset="-122"/>
              <a:ea typeface="微软雅黑" panose="020B0503020204020204" pitchFamily="2" charset="-122"/>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图片 2"/>
          <p:cNvPicPr>
            <a:picLocks noChangeAspect="1" noChangeArrowheads="1"/>
          </p:cNvPicPr>
          <p:nvPr/>
        </p:nvPicPr>
        <p:blipFill>
          <a:blip r:embed="rId2">
            <a:extLst>
              <a:ext uri="{28A0092B-C50C-407E-A947-70E740481C1C}">
                <a14:useLocalDpi xmlns:a14="http://schemas.microsoft.com/office/drawing/2010/main" val="0"/>
              </a:ext>
            </a:extLst>
          </a:blip>
          <a:srcRect t="12257"/>
          <a:stretch>
            <a:fillRect/>
          </a:stretch>
        </p:blipFill>
        <p:spPr bwMode="auto">
          <a:xfrm>
            <a:off x="612775" y="715963"/>
            <a:ext cx="76930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3902075" y="150813"/>
            <a:ext cx="1547813" cy="382587"/>
          </a:xfrm>
          <a:prstGeom prst="rect">
            <a:avLst/>
          </a:prstGeom>
          <a:noFill/>
        </p:spPr>
        <p:txBody>
          <a:bodyPr wrap="none">
            <a:spAutoFit/>
          </a:bodyPr>
          <a:lstStyle/>
          <a:p>
            <a:r>
              <a:rPr lang="zh-CN" altLang="en-US" sz="1790" noProof="1">
                <a:solidFill>
                  <a:srgbClr val="9B2D1F"/>
                </a:solidFill>
                <a:latin typeface="微软雅黑" panose="020B0503020204020204" pitchFamily="2" charset="-122"/>
                <a:ea typeface="微软雅黑" panose="020B0503020204020204" pitchFamily="2" charset="-122"/>
                <a:cs typeface="+mn-ea"/>
              </a:rPr>
              <a:t>决策支持分析</a:t>
            </a:r>
            <a:endParaRPr lang="zh-CN" altLang="en-US" sz="1790" noProof="1">
              <a:solidFill>
                <a:srgbClr val="9B2D1F"/>
              </a:solidFill>
              <a:latin typeface="微软雅黑" panose="020B0503020204020204" pitchFamily="2" charset="-122"/>
              <a:ea typeface="微软雅黑" panose="020B0503020204020204" pitchFamily="2" charset="-122"/>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081088"/>
            <a:ext cx="88931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p:cNvSpPr txBox="1">
            <a:spLocks noChangeArrowheads="1"/>
          </p:cNvSpPr>
          <p:nvPr/>
        </p:nvSpPr>
        <p:spPr bwMode="auto">
          <a:xfrm>
            <a:off x="107950" y="88900"/>
            <a:ext cx="87852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09886D"/>
                </a:solidFill>
              </a:rPr>
              <a:t>（5）论文撰写中，想找一些</a:t>
            </a:r>
            <a:r>
              <a:rPr lang="zh-CN" altLang="en-US" sz="2400" b="1">
                <a:solidFill>
                  <a:srgbClr val="FF0000"/>
                </a:solidFill>
              </a:rPr>
              <a:t>专业图片</a:t>
            </a:r>
            <a:r>
              <a:rPr lang="zh-CN" altLang="en-US" sz="2400" b="1">
                <a:solidFill>
                  <a:srgbClr val="09886D"/>
                </a:solidFill>
              </a:rPr>
              <a:t>？如“水肥一体化（滴灌）”</a:t>
            </a:r>
            <a:r>
              <a:rPr lang="zh-CN" altLang="en-US" b="1">
                <a:solidFill>
                  <a:srgbClr val="09886D"/>
                </a:solidFill>
                <a:latin typeface="楷体" pitchFamily="49" charset="-122"/>
                <a:ea typeface="楷体" pitchFamily="49" charset="-122"/>
              </a:rPr>
              <a:t>还在百度吗？你</a:t>
            </a:r>
            <a:r>
              <a:rPr lang="en-US" altLang="zh-CN" b="1">
                <a:solidFill>
                  <a:srgbClr val="09886D"/>
                </a:solidFill>
                <a:latin typeface="楷体" pitchFamily="49" charset="-122"/>
                <a:ea typeface="楷体" pitchFamily="49" charset="-122"/>
              </a:rPr>
              <a:t>out</a:t>
            </a:r>
            <a:r>
              <a:rPr lang="zh-CN" altLang="en-US" b="1">
                <a:solidFill>
                  <a:srgbClr val="09886D"/>
                </a:solidFill>
                <a:latin typeface="楷体" pitchFamily="49" charset="-122"/>
                <a:ea typeface="楷体" pitchFamily="49" charset="-122"/>
              </a:rPr>
              <a:t>了</a:t>
            </a:r>
          </a:p>
          <a:p>
            <a:pPr algn="ctr">
              <a:lnSpc>
                <a:spcPct val="110000"/>
              </a:lnSpc>
              <a:buClr>
                <a:schemeClr val="accent1"/>
              </a:buClr>
              <a:buSzPct val="60000"/>
              <a:buFont typeface="Wingdings 3" pitchFamily="18" charset="2"/>
              <a:buNone/>
            </a:pPr>
            <a:r>
              <a:rPr lang="zh-CN" altLang="en-US" sz="2400" b="1">
                <a:solidFill>
                  <a:srgbClr val="F97C27"/>
                </a:solidFill>
              </a:rPr>
              <a:t>怎么办？——图片</a:t>
            </a:r>
            <a:endParaRPr lang="zh-CN" altLang="en-US">
              <a:solidFill>
                <a:srgbClr val="09886D"/>
              </a:solidFill>
            </a:endParaRPr>
          </a:p>
        </p:txBody>
      </p:sp>
      <p:sp>
        <p:nvSpPr>
          <p:cNvPr id="61444" name="AutoShape 3"/>
          <p:cNvSpPr>
            <a:spLocks noChangeArrowheads="1"/>
          </p:cNvSpPr>
          <p:nvPr/>
        </p:nvSpPr>
        <p:spPr bwMode="auto">
          <a:xfrm>
            <a:off x="3924300" y="3868738"/>
            <a:ext cx="3960813" cy="1216025"/>
          </a:xfrm>
          <a:prstGeom prst="wedgeRoundRectCallout">
            <a:avLst>
              <a:gd name="adj1" fmla="val -65449"/>
              <a:gd name="adj2" fmla="val -61727"/>
              <a:gd name="adj3" fmla="val 16667"/>
            </a:avLst>
          </a:prstGeom>
          <a:solidFill>
            <a:srgbClr val="FF0000"/>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b="1">
                <a:solidFill>
                  <a:schemeClr val="bg1"/>
                </a:solidFill>
              </a:rPr>
              <a:t>学术图片库</a:t>
            </a:r>
          </a:p>
          <a:p>
            <a:pPr algn="ctr">
              <a:lnSpc>
                <a:spcPct val="120000"/>
              </a:lnSpc>
              <a:buClr>
                <a:schemeClr val="accent1"/>
              </a:buClr>
              <a:buSzPct val="60000"/>
              <a:buFont typeface="Wingdings 3" pitchFamily="18" charset="2"/>
              <a:buNone/>
            </a:pPr>
            <a:r>
              <a:rPr lang="zh-CN" altLang="en-US" sz="1600" b="1">
                <a:solidFill>
                  <a:schemeClr val="bg1"/>
                </a:solidFill>
              </a:rPr>
              <a:t>  </a:t>
            </a:r>
            <a:r>
              <a:rPr lang="en-US" altLang="zh-CN" sz="1600" b="1">
                <a:solidFill>
                  <a:schemeClr val="bg1"/>
                </a:solidFill>
              </a:rPr>
              <a:t>—</a:t>
            </a:r>
            <a:r>
              <a:rPr lang="zh-CN" altLang="en-US" sz="1600" b="1">
                <a:solidFill>
                  <a:schemeClr val="bg1"/>
                </a:solidFill>
              </a:rPr>
              <a:t>提供有出处来源的权威学术图片，</a:t>
            </a:r>
            <a:endParaRPr lang="en-US" altLang="zh-CN" sz="1600" b="1">
              <a:solidFill>
                <a:schemeClr val="bg1"/>
              </a:solidFill>
            </a:endParaRPr>
          </a:p>
          <a:p>
            <a:pPr algn="ctr">
              <a:lnSpc>
                <a:spcPct val="120000"/>
              </a:lnSpc>
              <a:buClr>
                <a:schemeClr val="accent1"/>
              </a:buClr>
              <a:buSzPct val="60000"/>
              <a:buFont typeface="Wingdings 3" pitchFamily="18" charset="2"/>
              <a:buNone/>
            </a:pPr>
            <a:r>
              <a:rPr lang="zh-CN" altLang="en-US" sz="1600" b="1">
                <a:solidFill>
                  <a:schemeClr val="bg1"/>
                </a:solidFill>
              </a:rPr>
              <a:t>用以丰富学术研究素材，</a:t>
            </a:r>
            <a:endParaRPr lang="en-US" altLang="zh-CN" sz="1600" b="1">
              <a:solidFill>
                <a:schemeClr val="bg1"/>
              </a:solidFill>
            </a:endParaRPr>
          </a:p>
          <a:p>
            <a:pPr algn="ctr">
              <a:lnSpc>
                <a:spcPct val="120000"/>
              </a:lnSpc>
              <a:buClr>
                <a:schemeClr val="accent1"/>
              </a:buClr>
              <a:buSzPct val="60000"/>
              <a:buFont typeface="Wingdings 3" pitchFamily="18" charset="2"/>
              <a:buNone/>
            </a:pPr>
            <a:r>
              <a:rPr lang="zh-CN" altLang="en-US" sz="1600" b="1">
                <a:solidFill>
                  <a:schemeClr val="bg1"/>
                </a:solidFill>
              </a:rPr>
              <a:t>作为绘图参照、形象化学术研究</a:t>
            </a:r>
          </a:p>
        </p:txBody>
      </p:sp>
      <p:sp>
        <p:nvSpPr>
          <p:cNvPr id="61445" name="TextBox 4"/>
          <p:cNvSpPr txBox="1">
            <a:spLocks noChangeArrowheads="1"/>
          </p:cNvSpPr>
          <p:nvPr/>
        </p:nvSpPr>
        <p:spPr bwMode="auto">
          <a:xfrm>
            <a:off x="6875463" y="1162050"/>
            <a:ext cx="504825" cy="2762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ppt_x"/>
                                          </p:val>
                                        </p:tav>
                                        <p:tav tm="100000">
                                          <p:val>
                                            <p:strVal val="#ppt_x"/>
                                          </p:val>
                                        </p:tav>
                                      </p:tavLst>
                                    </p:anim>
                                    <p:anim calcmode="lin" valueType="num">
                                      <p:cBhvr additive="base">
                                        <p:cTn id="8" dur="500" fill="hold"/>
                                        <p:tgtEl>
                                          <p:spTgt spid="614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4"/>
                                        </p:tgtEl>
                                        <p:attrNameLst>
                                          <p:attrName>style.visibility</p:attrName>
                                        </p:attrNameLst>
                                      </p:cBhvr>
                                      <p:to>
                                        <p:strVal val="visible"/>
                                      </p:to>
                                    </p:set>
                                    <p:anim calcmode="lin" valueType="num">
                                      <p:cBhvr additive="base">
                                        <p:cTn id="13" dur="500" fill="hold"/>
                                        <p:tgtEl>
                                          <p:spTgt spid="61444"/>
                                        </p:tgtEl>
                                        <p:attrNameLst>
                                          <p:attrName>ppt_x</p:attrName>
                                        </p:attrNameLst>
                                      </p:cBhvr>
                                      <p:tavLst>
                                        <p:tav tm="0">
                                          <p:val>
                                            <p:strVal val="#ppt_x"/>
                                          </p:val>
                                        </p:tav>
                                        <p:tav tm="100000">
                                          <p:val>
                                            <p:strVal val="#ppt_x"/>
                                          </p:val>
                                        </p:tav>
                                      </p:tavLst>
                                    </p:anim>
                                    <p:anim calcmode="lin" valueType="num">
                                      <p:cBhvr additive="base">
                                        <p:cTn id="14" dur="500" fill="hold"/>
                                        <p:tgtEl>
                                          <p:spTgt spid="61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ldLvl="0" animBg="1"/>
      <p:bldP spid="6144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2"/>
          <p:cNvSpPr txBox="1">
            <a:spLocks noChangeArrowheads="1"/>
          </p:cNvSpPr>
          <p:nvPr/>
        </p:nvSpPr>
        <p:spPr bwMode="auto">
          <a:xfrm>
            <a:off x="1982788" y="196850"/>
            <a:ext cx="5473700" cy="865188"/>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chemeClr val="bg1"/>
                </a:solidFill>
                <a:latin typeface="楷体" pitchFamily="49" charset="-122"/>
                <a:ea typeface="楷体" pitchFamily="49" charset="-122"/>
              </a:rPr>
              <a:t>CNKI</a:t>
            </a:r>
            <a:r>
              <a:rPr lang="zh-CN" altLang="en-US" sz="2800" b="1">
                <a:solidFill>
                  <a:schemeClr val="bg1"/>
                </a:solidFill>
                <a:latin typeface="楷体" pitchFamily="49" charset="-122"/>
                <a:ea typeface="楷体" pitchFamily="49" charset="-122"/>
              </a:rPr>
              <a:t>学术图片库</a:t>
            </a:r>
            <a:endParaRPr lang="en-US" altLang="zh-CN" sz="2800" b="1">
              <a:solidFill>
                <a:schemeClr val="bg1"/>
              </a:solidFill>
              <a:latin typeface="楷体" pitchFamily="49" charset="-122"/>
              <a:ea typeface="楷体" pitchFamily="49" charset="-122"/>
            </a:endParaRPr>
          </a:p>
          <a:p>
            <a:pPr algn="ctr">
              <a:lnSpc>
                <a:spcPct val="110000"/>
              </a:lnSpc>
              <a:buClr>
                <a:schemeClr val="accent1"/>
              </a:buClr>
              <a:buSzPct val="60000"/>
              <a:buFont typeface="Wingdings 3" pitchFamily="18" charset="2"/>
              <a:buNone/>
            </a:pPr>
            <a:r>
              <a:rPr lang="en-US" altLang="zh-CN">
                <a:solidFill>
                  <a:schemeClr val="bg1"/>
                </a:solidFill>
              </a:rPr>
              <a:t>---</a:t>
            </a:r>
            <a:r>
              <a:rPr lang="zh-CN" altLang="en-US">
                <a:solidFill>
                  <a:schemeClr val="bg1"/>
                </a:solidFill>
              </a:rPr>
              <a:t>更专业、针对性强的图片检索功能</a:t>
            </a:r>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166813"/>
            <a:ext cx="79057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4425"/>
            <a:ext cx="91440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矩形 3"/>
          <p:cNvSpPr>
            <a:spLocks noChangeArrowheads="1"/>
          </p:cNvSpPr>
          <p:nvPr/>
        </p:nvSpPr>
        <p:spPr bwMode="auto">
          <a:xfrm>
            <a:off x="6731000" y="1114425"/>
            <a:ext cx="936625" cy="2984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pic>
        <p:nvPicPr>
          <p:cNvPr id="634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8025"/>
            <a:ext cx="914400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矩形 3"/>
          <p:cNvSpPr>
            <a:spLocks noChangeArrowheads="1"/>
          </p:cNvSpPr>
          <p:nvPr/>
        </p:nvSpPr>
        <p:spPr bwMode="auto">
          <a:xfrm>
            <a:off x="6588125" y="1924050"/>
            <a:ext cx="936625" cy="3000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63494" name="AutoShape 3"/>
          <p:cNvSpPr>
            <a:spLocks noChangeArrowheads="1"/>
          </p:cNvSpPr>
          <p:nvPr/>
        </p:nvSpPr>
        <p:spPr bwMode="auto">
          <a:xfrm>
            <a:off x="5076825" y="4273550"/>
            <a:ext cx="3640138" cy="569913"/>
          </a:xfrm>
          <a:prstGeom prst="wedgeRoundRectCallout">
            <a:avLst>
              <a:gd name="adj1" fmla="val -62000"/>
              <a:gd name="adj2" fmla="val 4431"/>
              <a:gd name="adj3" fmla="val 16667"/>
            </a:avLst>
          </a:prstGeom>
          <a:solidFill>
            <a:srgbClr val="FF0000"/>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b="1">
                <a:solidFill>
                  <a:schemeClr val="bg1"/>
                </a:solidFill>
              </a:rPr>
              <a:t>科技资料必查库</a:t>
            </a:r>
          </a:p>
          <a:p>
            <a:pPr algn="ctr">
              <a:lnSpc>
                <a:spcPct val="120000"/>
              </a:lnSpc>
              <a:buClr>
                <a:schemeClr val="accent1"/>
              </a:buClr>
              <a:buSzPct val="60000"/>
              <a:buFont typeface="Wingdings 3" pitchFamily="18" charset="2"/>
              <a:buNone/>
            </a:pPr>
            <a:r>
              <a:rPr lang="zh-CN" altLang="en-US" sz="1600" b="1">
                <a:solidFill>
                  <a:schemeClr val="bg1"/>
                </a:solidFill>
              </a:rPr>
              <a:t>  </a:t>
            </a:r>
            <a:r>
              <a:rPr lang="en-US" altLang="zh-CN" sz="1600" b="1">
                <a:solidFill>
                  <a:schemeClr val="bg1"/>
                </a:solidFill>
              </a:rPr>
              <a:t>—</a:t>
            </a:r>
            <a:r>
              <a:rPr lang="zh-CN" altLang="en-US" sz="1600" b="1">
                <a:solidFill>
                  <a:schemeClr val="bg1"/>
                </a:solidFill>
              </a:rPr>
              <a:t>查新、成果辨析必备资料支持</a:t>
            </a:r>
          </a:p>
        </p:txBody>
      </p:sp>
      <p:sp>
        <p:nvSpPr>
          <p:cNvPr id="73734" name="Text Box 2"/>
          <p:cNvSpPr txBox="1">
            <a:spLocks noChangeArrowheads="1"/>
          </p:cNvSpPr>
          <p:nvPr/>
        </p:nvSpPr>
        <p:spPr bwMode="auto">
          <a:xfrm>
            <a:off x="107950" y="88900"/>
            <a:ext cx="87852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400" b="1">
                <a:solidFill>
                  <a:srgbClr val="09886D"/>
                </a:solidFill>
              </a:rPr>
              <a:t>（6）论文撰写中，想查阅</a:t>
            </a:r>
            <a:r>
              <a:rPr lang="zh-CN" altLang="en-US" sz="2400" b="1">
                <a:solidFill>
                  <a:srgbClr val="FF0000"/>
                </a:solidFill>
              </a:rPr>
              <a:t>标准或专利</a:t>
            </a:r>
            <a:r>
              <a:rPr lang="zh-CN" altLang="en-US" sz="2400" b="1">
                <a:solidFill>
                  <a:srgbClr val="09886D"/>
                </a:solidFill>
              </a:rPr>
              <a:t>类资料，如水肥一体化技术应用中如何选择合适的肥料，肥料的标准如何？</a:t>
            </a:r>
          </a:p>
          <a:p>
            <a:pPr algn="ctr">
              <a:lnSpc>
                <a:spcPct val="110000"/>
              </a:lnSpc>
              <a:buClr>
                <a:schemeClr val="accent1"/>
              </a:buClr>
              <a:buSzPct val="60000"/>
              <a:buFont typeface="Wingdings 3" pitchFamily="18" charset="2"/>
              <a:buNone/>
            </a:pPr>
            <a:r>
              <a:rPr lang="zh-CN" altLang="en-US" sz="2400" b="1">
                <a:solidFill>
                  <a:srgbClr val="F97C27"/>
                </a:solidFill>
              </a:rPr>
              <a:t>怎么办？</a:t>
            </a:r>
            <a:endParaRPr lang="zh-CN" altLang="en-US" sz="2400">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additive="base">
                                        <p:cTn id="7" dur="500" fill="hold"/>
                                        <p:tgtEl>
                                          <p:spTgt spid="63492"/>
                                        </p:tgtEl>
                                        <p:attrNameLst>
                                          <p:attrName>ppt_x</p:attrName>
                                        </p:attrNameLst>
                                      </p:cBhvr>
                                      <p:tavLst>
                                        <p:tav tm="0">
                                          <p:val>
                                            <p:strVal val="#ppt_x"/>
                                          </p:val>
                                        </p:tav>
                                        <p:tav tm="100000">
                                          <p:val>
                                            <p:strVal val="#ppt_x"/>
                                          </p:val>
                                        </p:tav>
                                      </p:tavLst>
                                    </p:anim>
                                    <p:anim calcmode="lin" valueType="num">
                                      <p:cBhvr additive="base">
                                        <p:cTn id="8" dur="500" fill="hold"/>
                                        <p:tgtEl>
                                          <p:spTgt spid="634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93"/>
                                        </p:tgtEl>
                                        <p:attrNameLst>
                                          <p:attrName>style.visibility</p:attrName>
                                        </p:attrNameLst>
                                      </p:cBhvr>
                                      <p:to>
                                        <p:strVal val="visible"/>
                                      </p:to>
                                    </p:set>
                                    <p:anim calcmode="lin" valueType="num">
                                      <p:cBhvr additive="base">
                                        <p:cTn id="13" dur="500" fill="hold"/>
                                        <p:tgtEl>
                                          <p:spTgt spid="63493"/>
                                        </p:tgtEl>
                                        <p:attrNameLst>
                                          <p:attrName>ppt_x</p:attrName>
                                        </p:attrNameLst>
                                      </p:cBhvr>
                                      <p:tavLst>
                                        <p:tav tm="0">
                                          <p:val>
                                            <p:strVal val="#ppt_x"/>
                                          </p:val>
                                        </p:tav>
                                        <p:tav tm="100000">
                                          <p:val>
                                            <p:strVal val="#ppt_x"/>
                                          </p:val>
                                        </p:tav>
                                      </p:tavLst>
                                    </p:anim>
                                    <p:anim calcmode="lin" valueType="num">
                                      <p:cBhvr additive="base">
                                        <p:cTn id="14" dur="500" fill="hold"/>
                                        <p:tgtEl>
                                          <p:spTgt spid="6349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94"/>
                                        </p:tgtEl>
                                        <p:attrNameLst>
                                          <p:attrName>style.visibility</p:attrName>
                                        </p:attrNameLst>
                                      </p:cBhvr>
                                      <p:to>
                                        <p:strVal val="visible"/>
                                      </p:to>
                                    </p:set>
                                    <p:anim calcmode="lin" valueType="num">
                                      <p:cBhvr additive="base">
                                        <p:cTn id="19" dur="500" fill="hold"/>
                                        <p:tgtEl>
                                          <p:spTgt spid="63494"/>
                                        </p:tgtEl>
                                        <p:attrNameLst>
                                          <p:attrName>ppt_x</p:attrName>
                                        </p:attrNameLst>
                                      </p:cBhvr>
                                      <p:tavLst>
                                        <p:tav tm="0">
                                          <p:val>
                                            <p:strVal val="#ppt_x"/>
                                          </p:val>
                                        </p:tav>
                                        <p:tav tm="100000">
                                          <p:val>
                                            <p:strVal val="#ppt_x"/>
                                          </p:val>
                                        </p:tav>
                                      </p:tavLst>
                                    </p:anim>
                                    <p:anim calcmode="lin" valueType="num">
                                      <p:cBhvr additive="base">
                                        <p:cTn id="20" dur="500" fill="hold"/>
                                        <p:tgtEl>
                                          <p:spTgt spid="634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ldLvl="0" animBg="1"/>
      <p:bldP spid="6349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52500"/>
            <a:ext cx="889158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矩形 2"/>
          <p:cNvSpPr>
            <a:spLocks noChangeArrowheads="1"/>
          </p:cNvSpPr>
          <p:nvPr/>
        </p:nvSpPr>
        <p:spPr bwMode="auto">
          <a:xfrm>
            <a:off x="827088" y="2085975"/>
            <a:ext cx="720725"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74755" name="矩形 3"/>
          <p:cNvSpPr>
            <a:spLocks noChangeArrowheads="1"/>
          </p:cNvSpPr>
          <p:nvPr/>
        </p:nvSpPr>
        <p:spPr bwMode="auto">
          <a:xfrm>
            <a:off x="3419475" y="1168400"/>
            <a:ext cx="431800"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74756" name="矩形 4"/>
          <p:cNvSpPr>
            <a:spLocks noChangeArrowheads="1"/>
          </p:cNvSpPr>
          <p:nvPr/>
        </p:nvSpPr>
        <p:spPr bwMode="auto">
          <a:xfrm>
            <a:off x="2268538" y="2301875"/>
            <a:ext cx="1582737" cy="21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a:solidFill>
                <a:srgbClr val="FFFFFF"/>
              </a:solidFill>
            </a:endParaRPr>
          </a:p>
        </p:txBody>
      </p:sp>
      <p:sp>
        <p:nvSpPr>
          <p:cNvPr id="74757" name="矩形 5"/>
          <p:cNvSpPr>
            <a:spLocks noChangeArrowheads="1"/>
          </p:cNvSpPr>
          <p:nvPr/>
        </p:nvSpPr>
        <p:spPr bwMode="auto">
          <a:xfrm>
            <a:off x="36513" y="228600"/>
            <a:ext cx="90725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2800" b="1">
                <a:solidFill>
                  <a:srgbClr val="09886D"/>
                </a:solidFill>
                <a:latin typeface="楷体" pitchFamily="49" charset="-122"/>
                <a:ea typeface="楷体" pitchFamily="49" charset="-122"/>
              </a:rPr>
              <a:t>（7）论文撰写中想了解行业最新资源，可以通过</a:t>
            </a:r>
            <a:r>
              <a:rPr lang="zh-CN" altLang="en-US" sz="2800" b="1">
                <a:solidFill>
                  <a:srgbClr val="FF0000"/>
                </a:solidFill>
                <a:latin typeface="楷体" pitchFamily="49" charset="-122"/>
                <a:ea typeface="楷体" pitchFamily="49" charset="-122"/>
              </a:rPr>
              <a:t>会议</a:t>
            </a:r>
            <a:r>
              <a:rPr lang="zh-CN" altLang="en-US" sz="2800" b="1">
                <a:solidFill>
                  <a:srgbClr val="09886D"/>
                </a:solidFill>
                <a:latin typeface="楷体" pitchFamily="49" charset="-122"/>
                <a:ea typeface="楷体" pitchFamily="49" charset="-122"/>
              </a:rPr>
              <a:t>数据库，了解国际农业学科发展动态</a:t>
            </a:r>
          </a:p>
        </p:txBody>
      </p:sp>
      <p:sp>
        <p:nvSpPr>
          <p:cNvPr id="64519" name="AutoShape 3"/>
          <p:cNvSpPr>
            <a:spLocks noChangeArrowheads="1"/>
          </p:cNvSpPr>
          <p:nvPr/>
        </p:nvSpPr>
        <p:spPr bwMode="auto">
          <a:xfrm>
            <a:off x="4500563" y="2543175"/>
            <a:ext cx="3640137" cy="568325"/>
          </a:xfrm>
          <a:prstGeom prst="wedgeRoundRectCallout">
            <a:avLst>
              <a:gd name="adj1" fmla="val -63704"/>
              <a:gd name="adj2" fmla="val -67051"/>
              <a:gd name="adj3" fmla="val 16667"/>
            </a:avLst>
          </a:prstGeom>
          <a:solidFill>
            <a:srgbClr val="FF0000"/>
          </a:solidFill>
          <a:ln w="9525">
            <a:solidFill>
              <a:schemeClr val="tx1"/>
            </a:solidFill>
            <a:miter lim="800000"/>
            <a:headEnd/>
            <a:tailEnd/>
          </a:ln>
        </p:spPr>
        <p:txBody>
          <a:bodyPr wrap="none" lIns="36195" tIns="71755" rIns="36195" bIns="71755"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buClr>
                <a:schemeClr val="accent1"/>
              </a:buClr>
              <a:buSzPct val="60000"/>
              <a:buFont typeface="Wingdings 3" pitchFamily="18" charset="2"/>
              <a:buNone/>
            </a:pPr>
            <a:r>
              <a:rPr lang="zh-CN" altLang="en-US" sz="1600" b="1">
                <a:solidFill>
                  <a:schemeClr val="bg1"/>
                </a:solidFill>
              </a:rPr>
              <a:t>获取国际会议前沿信息</a:t>
            </a:r>
            <a:endParaRPr lang="en-US" altLang="zh-CN" sz="1600" b="1">
              <a:solidFill>
                <a:schemeClr val="bg1"/>
              </a:solidFill>
            </a:endParaRPr>
          </a:p>
          <a:p>
            <a:pPr algn="ctr">
              <a:lnSpc>
                <a:spcPct val="120000"/>
              </a:lnSpc>
              <a:buClr>
                <a:schemeClr val="accent1"/>
              </a:buClr>
              <a:buSzPct val="60000"/>
              <a:buFont typeface="Wingdings 3" pitchFamily="18" charset="2"/>
              <a:buNone/>
            </a:pPr>
            <a:r>
              <a:rPr lang="zh-CN" altLang="en-US" sz="1600" b="1">
                <a:solidFill>
                  <a:schemeClr val="bg1"/>
                </a:solidFill>
              </a:rPr>
              <a:t>与大师近距离接触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9"/>
                                        </p:tgtEl>
                                        <p:attrNameLst>
                                          <p:attrName>style.visibility</p:attrName>
                                        </p:attrNameLst>
                                      </p:cBhvr>
                                      <p:to>
                                        <p:strVal val="visible"/>
                                      </p:to>
                                    </p:set>
                                    <p:anim calcmode="lin" valueType="num">
                                      <p:cBhvr additive="base">
                                        <p:cTn id="7" dur="500" fill="hold"/>
                                        <p:tgtEl>
                                          <p:spTgt spid="64519"/>
                                        </p:tgtEl>
                                        <p:attrNameLst>
                                          <p:attrName>ppt_x</p:attrName>
                                        </p:attrNameLst>
                                      </p:cBhvr>
                                      <p:tavLst>
                                        <p:tav tm="0">
                                          <p:val>
                                            <p:strVal val="#ppt_x"/>
                                          </p:val>
                                        </p:tav>
                                        <p:tav tm="100000">
                                          <p:val>
                                            <p:strVal val="#ppt_x"/>
                                          </p:val>
                                        </p:tav>
                                      </p:tavLst>
                                    </p:anim>
                                    <p:anim calcmode="lin" valueType="num">
                                      <p:cBhvr additive="base">
                                        <p:cTn id="8" dur="500" fill="hold"/>
                                        <p:tgtEl>
                                          <p:spTgt spid="64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2"/>
          <p:cNvGrpSpPr>
            <a:grpSpLocks/>
          </p:cNvGrpSpPr>
          <p:nvPr/>
        </p:nvGrpSpPr>
        <p:grpSpPr bwMode="auto">
          <a:xfrm>
            <a:off x="144463" y="1006475"/>
            <a:ext cx="8748712" cy="4083050"/>
            <a:chOff x="0" y="0"/>
            <a:chExt cx="9144000" cy="5661248"/>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4"/>
            <p:cNvSpPr txBox="1">
              <a:spLocks noChangeArrowheads="1"/>
            </p:cNvSpPr>
            <p:nvPr/>
          </p:nvSpPr>
          <p:spPr bwMode="auto">
            <a:xfrm>
              <a:off x="8460432" y="2695130"/>
              <a:ext cx="683568" cy="36933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grpSp>
      <p:sp>
        <p:nvSpPr>
          <p:cNvPr id="75780" name="TextBox 6"/>
          <p:cNvSpPr txBox="1">
            <a:spLocks noChangeArrowheads="1"/>
          </p:cNvSpPr>
          <p:nvPr/>
        </p:nvSpPr>
        <p:spPr bwMode="auto">
          <a:xfrm>
            <a:off x="828675" y="180975"/>
            <a:ext cx="77041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800" b="1">
                <a:solidFill>
                  <a:srgbClr val="09886D"/>
                </a:solidFill>
                <a:latin typeface="楷体" pitchFamily="49" charset="-122"/>
                <a:ea typeface="楷体" pitchFamily="49" charset="-122"/>
              </a:rPr>
              <a:t>除此之外，可能还需要用到哪些类型的资料？</a:t>
            </a:r>
          </a:p>
          <a:p>
            <a:pPr algn="ctr">
              <a:lnSpc>
                <a:spcPct val="110000"/>
              </a:lnSpc>
              <a:buClr>
                <a:schemeClr val="accent1"/>
              </a:buClr>
              <a:buSzPct val="60000"/>
              <a:buFont typeface="Wingdings 3" pitchFamily="18" charset="2"/>
              <a:buNone/>
            </a:pPr>
            <a:r>
              <a:rPr lang="zh-CN" altLang="en-US" sz="2800" b="1">
                <a:solidFill>
                  <a:srgbClr val="09886D"/>
                </a:solidFill>
                <a:latin typeface="楷体" pitchFamily="49" charset="-122"/>
                <a:ea typeface="楷体" pitchFamily="49" charset="-122"/>
              </a:rPr>
              <a:t>——“</a:t>
            </a:r>
            <a:r>
              <a:rPr lang="zh-CN" altLang="en-US" sz="2800" b="1">
                <a:solidFill>
                  <a:srgbClr val="FF0000"/>
                </a:solidFill>
                <a:latin typeface="楷体" pitchFamily="49" charset="-122"/>
                <a:ea typeface="楷体" pitchFamily="49" charset="-122"/>
              </a:rPr>
              <a:t>更多</a:t>
            </a:r>
            <a:r>
              <a:rPr lang="zh-CN" altLang="en-US" sz="2800" b="1">
                <a:solidFill>
                  <a:srgbClr val="09886D"/>
                </a:solidFill>
                <a:latin typeface="楷体" pitchFamily="49" charset="-122"/>
                <a:ea typeface="楷体" pitchFamily="49" charset="-122"/>
              </a:rPr>
              <a:t>”，应有尽有</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6" descr="d:\Documents and Settings\Administrator\Desktop\截图\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114425"/>
            <a:ext cx="86772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标题 1"/>
          <p:cNvSpPr>
            <a:spLocks noGrp="1" noChangeArrowheads="1"/>
          </p:cNvSpPr>
          <p:nvPr>
            <p:ph type="title" idx="4294967295"/>
          </p:nvPr>
        </p:nvSpPr>
        <p:spPr>
          <a:xfrm>
            <a:off x="0" y="250825"/>
            <a:ext cx="9037638" cy="808038"/>
          </a:xfrm>
        </p:spPr>
        <p:txBody>
          <a:bodyPr anchor="t"/>
          <a:lstStyle/>
          <a:p>
            <a:pPr eaLnBrk="1" hangingPunct="1"/>
            <a:r>
              <a:rPr lang="en-US" altLang="zh-CN" sz="2200" smtClean="0">
                <a:latin typeface="楷体" pitchFamily="49" charset="-122"/>
                <a:ea typeface="楷体" pitchFamily="49" charset="-122"/>
              </a:rPr>
              <a:t>（</a:t>
            </a:r>
            <a:r>
              <a:rPr lang="zh-CN" altLang="en-US" sz="2200" smtClean="0">
                <a:latin typeface="楷体" pitchFamily="49" charset="-122"/>
                <a:ea typeface="楷体" pitchFamily="49" charset="-122"/>
              </a:rPr>
              <a:t>8</a:t>
            </a:r>
            <a:r>
              <a:rPr lang="en-US" altLang="zh-CN" sz="2200" smtClean="0">
                <a:latin typeface="楷体" pitchFamily="49" charset="-122"/>
                <a:ea typeface="楷体" pitchFamily="49" charset="-122"/>
              </a:rPr>
              <a:t>）文章的最后，论文题目、关键词、摘要，皆需中英翻译。</a:t>
            </a:r>
            <a:br>
              <a:rPr lang="en-US" altLang="zh-CN" sz="2200" smtClean="0">
                <a:latin typeface="楷体" pitchFamily="49" charset="-122"/>
                <a:ea typeface="楷体" pitchFamily="49" charset="-122"/>
              </a:rPr>
            </a:br>
            <a:r>
              <a:rPr lang="en-US" altLang="zh-CN" sz="2200" smtClean="0">
                <a:latin typeface="楷体" pitchFamily="49" charset="-122"/>
                <a:ea typeface="楷体" pitchFamily="49" charset="-122"/>
              </a:rPr>
              <a:t>去哪里查找？——CNKI</a:t>
            </a:r>
            <a:r>
              <a:rPr lang="zh-CN" altLang="en-US" sz="2200" smtClean="0">
                <a:solidFill>
                  <a:srgbClr val="FF0000"/>
                </a:solidFill>
                <a:latin typeface="楷体" pitchFamily="49" charset="-122"/>
                <a:ea typeface="楷体" pitchFamily="49" charset="-122"/>
              </a:rPr>
              <a:t>翻译助手</a:t>
            </a:r>
            <a:endParaRPr lang="zh-CN" altLang="en-US" sz="2200" smtClean="0">
              <a:solidFill>
                <a:srgbClr val="FF0000"/>
              </a:solidFill>
              <a:latin typeface="宋体" pitchFamily="2" charset="-122"/>
            </a:endParaRPr>
          </a:p>
        </p:txBody>
      </p:sp>
      <p:sp>
        <p:nvSpPr>
          <p:cNvPr id="76803" name="线形标注 1 3"/>
          <p:cNvSpPr>
            <a:spLocks/>
          </p:cNvSpPr>
          <p:nvPr/>
        </p:nvSpPr>
        <p:spPr bwMode="auto">
          <a:xfrm>
            <a:off x="3727450" y="3914775"/>
            <a:ext cx="2644775" cy="763588"/>
          </a:xfrm>
          <a:prstGeom prst="borderCallout1">
            <a:avLst>
              <a:gd name="adj1" fmla="val 14977"/>
              <a:gd name="adj2" fmla="val 102880"/>
              <a:gd name="adj3" fmla="val 9981"/>
              <a:gd name="adj4" fmla="val 171083"/>
            </a:avLst>
          </a:prstGeom>
          <a:solidFill>
            <a:schemeClr val="bg1"/>
          </a:solidFill>
          <a:ln w="25400">
            <a:solidFill>
              <a:srgbClr val="385D8A"/>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sz="1600" b="1">
                <a:solidFill>
                  <a:srgbClr val="FF0000"/>
                </a:solidFill>
              </a:rPr>
              <a:t>进入</a:t>
            </a:r>
            <a:r>
              <a:rPr lang="en-US" altLang="zh-CN" sz="1600" b="1">
                <a:solidFill>
                  <a:srgbClr val="FF0000"/>
                </a:solidFill>
              </a:rPr>
              <a:t>CNKI</a:t>
            </a:r>
            <a:r>
              <a:rPr lang="zh-CN" altLang="en-US" sz="1600" b="1">
                <a:solidFill>
                  <a:srgbClr val="FF0000"/>
                </a:solidFill>
              </a:rPr>
              <a:t>首页，选择数字化学习研究平台中的翻译助手。</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466725"/>
            <a:ext cx="8639175" cy="7270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65225"/>
            <a:ext cx="8639175" cy="40655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内容占位符 5"/>
          <p:cNvSpPr txBox="1">
            <a:spLocks noChangeArrowheads="1"/>
          </p:cNvSpPr>
          <p:nvPr/>
        </p:nvSpPr>
        <p:spPr bwMode="auto">
          <a:xfrm>
            <a:off x="658813" y="4162425"/>
            <a:ext cx="8229600" cy="719138"/>
          </a:xfrm>
          <a:prstGeom prst="rect">
            <a:avLst/>
          </a:prstGeom>
          <a:solidFill>
            <a:schemeClr val="bg1"/>
          </a:solidFill>
          <a:ln w="28575">
            <a:solidFill>
              <a:srgbClr val="FF0000"/>
            </a:solidFill>
            <a:miter lim="800000"/>
            <a:headEnd/>
            <a:tailEnd/>
          </a:ln>
        </p:spPr>
        <p:txBody>
          <a:bodyPr/>
          <a:lstStyle>
            <a:lvl1pPr marL="342900" indent="-342900">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spcBef>
                <a:spcPts val="600"/>
              </a:spcBef>
              <a:buClr>
                <a:schemeClr val="accent1"/>
              </a:buClr>
              <a:buSzPct val="60000"/>
              <a:buFont typeface="Wingdings 3" pitchFamily="18" charset="2"/>
              <a:buChar char=""/>
            </a:pPr>
            <a:r>
              <a:rPr lang="zh-CN" altLang="en-US" sz="2000">
                <a:solidFill>
                  <a:srgbClr val="FF0000"/>
                </a:solidFill>
                <a:latin typeface="微软雅黑" pitchFamily="34" charset="-122"/>
                <a:ea typeface="微软雅黑" pitchFamily="34" charset="-122"/>
              </a:rPr>
              <a:t>书写文献综述、文献关键词时，需要查找相关词汇的定义及翻译，选择翻译助手，查的各类型译文译句，权威可靠！</a:t>
            </a:r>
          </a:p>
        </p:txBody>
      </p:sp>
      <p:sp>
        <p:nvSpPr>
          <p:cNvPr id="77828" name="矩形 1"/>
          <p:cNvSpPr>
            <a:spLocks noChangeArrowheads="1"/>
          </p:cNvSpPr>
          <p:nvPr/>
        </p:nvSpPr>
        <p:spPr bwMode="auto">
          <a:xfrm>
            <a:off x="3275013" y="33338"/>
            <a:ext cx="2316162"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CNKI</a:t>
            </a:r>
            <a:r>
              <a:rPr lang="zh-CN" altLang="en-US" sz="2800" b="1">
                <a:solidFill>
                  <a:srgbClr val="FF0000"/>
                </a:solidFill>
                <a:latin typeface="楷体" pitchFamily="49" charset="-122"/>
                <a:ea typeface="楷体" pitchFamily="49" charset="-122"/>
              </a:rPr>
              <a:t>翻译助手</a:t>
            </a:r>
            <a:endParaRPr lang="zh-CN" altLang="en-US" sz="2800">
              <a:solidFill>
                <a:srgbClr val="0988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 calcmode="lin" valueType="num">
                                      <p:cBhvr additive="base">
                                        <p:cTn id="7" dur="500" fill="hold"/>
                                        <p:tgtEl>
                                          <p:spTgt spid="67588"/>
                                        </p:tgtEl>
                                        <p:attrNameLst>
                                          <p:attrName>ppt_x</p:attrName>
                                        </p:attrNameLst>
                                      </p:cBhvr>
                                      <p:tavLst>
                                        <p:tav tm="0">
                                          <p:val>
                                            <p:strVal val="#ppt_x"/>
                                          </p:val>
                                        </p:tav>
                                        <p:tav tm="100000">
                                          <p:val>
                                            <p:strVal val="#ppt_x"/>
                                          </p:val>
                                        </p:tav>
                                      </p:tavLst>
                                    </p:anim>
                                    <p:anim calcmode="lin" valueType="num">
                                      <p:cBhvr additive="base">
                                        <p:cTn id="8" dur="500" fill="hold"/>
                                        <p:tgtEl>
                                          <p:spTgt spid="67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body" idx="4294967295"/>
          </p:nvPr>
        </p:nvSpPr>
        <p:spPr/>
        <p:txBody>
          <a:bodyPr/>
          <a:lstStyle/>
          <a:p>
            <a:endParaRPr lang="zh-CN" altLang="en-US" smtClean="0"/>
          </a:p>
        </p:txBody>
      </p:sp>
      <p:grpSp>
        <p:nvGrpSpPr>
          <p:cNvPr id="13314" name="Group 2"/>
          <p:cNvGrpSpPr>
            <a:grpSpLocks/>
          </p:cNvGrpSpPr>
          <p:nvPr/>
        </p:nvGrpSpPr>
        <p:grpSpPr bwMode="auto">
          <a:xfrm flipV="1">
            <a:off x="301625" y="280988"/>
            <a:ext cx="3833813" cy="541337"/>
            <a:chOff x="0" y="0"/>
            <a:chExt cx="8504452" cy="310344"/>
          </a:xfrm>
        </p:grpSpPr>
        <p:grpSp>
          <p:nvGrpSpPr>
            <p:cNvPr id="13315" name="Group 3"/>
            <p:cNvGrpSpPr>
              <a:grpSpLocks/>
            </p:cNvGrpSpPr>
            <p:nvPr/>
          </p:nvGrpSpPr>
          <p:grpSpPr bwMode="auto">
            <a:xfrm>
              <a:off x="0" y="0"/>
              <a:ext cx="8504452" cy="310344"/>
              <a:chOff x="0" y="0"/>
              <a:chExt cx="6395318" cy="620688"/>
            </a:xfrm>
          </p:grpSpPr>
          <p:sp>
            <p:nvSpPr>
              <p:cNvPr id="8197" name="平行四边形 21"/>
              <p:cNvSpPr/>
              <p:nvPr/>
            </p:nvSpPr>
            <p:spPr>
              <a:xfrm flipH="1">
                <a:off x="0" y="0"/>
                <a:ext cx="6395318" cy="620688"/>
              </a:xfrm>
              <a:prstGeom prst="parallelogram">
                <a:avLst>
                  <a:gd name="adj" fmla="val 44501"/>
                </a:avLst>
              </a:prstGeom>
              <a:solidFill>
                <a:srgbClr val="85DFFF"/>
              </a:solidFill>
              <a:ln w="9525">
                <a:noFill/>
              </a:ln>
            </p:spPr>
            <p:txBody>
              <a:bodyPr anchor="ctr"/>
              <a:lstStyle/>
              <a:p>
                <a:pPr eaLnBrk="0" hangingPunct="0"/>
                <a:endParaRPr lang="zh-CN" altLang="en-US" sz="1520" noProof="1">
                  <a:solidFill>
                    <a:srgbClr val="FFFFFF"/>
                  </a:solidFill>
                  <a:ea typeface="微软雅黑" panose="020B0503020204020204" pitchFamily="2" charset="-122"/>
                  <a:sym typeface="Calibri" panose="020F0502020204030204" charset="0"/>
                </a:endParaRPr>
              </a:p>
            </p:txBody>
          </p:sp>
          <p:sp>
            <p:nvSpPr>
              <p:cNvPr id="8198" name="矩形 22"/>
              <p:cNvSpPr/>
              <p:nvPr/>
            </p:nvSpPr>
            <p:spPr>
              <a:xfrm>
                <a:off x="0" y="0"/>
                <a:ext cx="460781" cy="620688"/>
              </a:xfrm>
              <a:prstGeom prst="rect">
                <a:avLst/>
              </a:prstGeom>
              <a:solidFill>
                <a:srgbClr val="85DFFF"/>
              </a:solidFill>
              <a:ln w="9525">
                <a:noFill/>
              </a:ln>
            </p:spPr>
            <p:txBody>
              <a:bodyPr anchor="ctr"/>
              <a:lstStyle/>
              <a:p>
                <a:pPr eaLnBrk="0" hangingPunct="0"/>
                <a:r>
                  <a:rPr lang="zh-CN" altLang="en-US" sz="2705" noProof="1">
                    <a:solidFill>
                      <a:srgbClr val="FFFFFF"/>
                    </a:solidFill>
                    <a:ea typeface="微软雅黑" panose="020B0503020204020204" pitchFamily="2" charset="-122"/>
                    <a:cs typeface="+mn-ea"/>
                    <a:sym typeface="Calibri" panose="020F0502020204030204" charset="0"/>
                  </a:rPr>
                  <a:t>  </a:t>
                </a:r>
                <a:endParaRPr lang="zh-CN" altLang="en-US" sz="2365" noProof="1">
                  <a:sym typeface="Calibri" panose="020F0502020204030204" charset="0"/>
                </a:endParaRPr>
              </a:p>
            </p:txBody>
          </p:sp>
        </p:grpSp>
        <p:sp>
          <p:nvSpPr>
            <p:cNvPr id="8199" name="平行四边形 20"/>
            <p:cNvSpPr/>
            <p:nvPr/>
          </p:nvSpPr>
          <p:spPr>
            <a:xfrm flipH="1" flipV="1">
              <a:off x="327502" y="0"/>
              <a:ext cx="7884664" cy="310344"/>
            </a:xfrm>
            <a:prstGeom prst="parallelogram">
              <a:avLst>
                <a:gd name="adj" fmla="val 44459"/>
              </a:avLst>
            </a:prstGeom>
            <a:solidFill>
              <a:srgbClr val="85DFFF"/>
            </a:solidFill>
            <a:ln w="9525">
              <a:noFill/>
            </a:ln>
          </p:spPr>
          <p:txBody>
            <a:bodyPr anchor="ctr"/>
            <a:lstStyle/>
            <a:p>
              <a:pPr eaLnBrk="0" hangingPunct="0"/>
              <a:endParaRPr lang="zh-CN" altLang="en-US" sz="1520" noProof="1">
                <a:solidFill>
                  <a:srgbClr val="FFFFFF"/>
                </a:solidFill>
                <a:ea typeface="微软雅黑" panose="020B0503020204020204" pitchFamily="2" charset="-122"/>
                <a:sym typeface="Calibri" panose="020F0502020204030204" charset="0"/>
              </a:endParaRPr>
            </a:p>
          </p:txBody>
        </p:sp>
      </p:grpSp>
      <p:sp>
        <p:nvSpPr>
          <p:cNvPr id="8200" name="Text Box 9"/>
          <p:cNvSpPr txBox="1"/>
          <p:nvPr/>
        </p:nvSpPr>
        <p:spPr>
          <a:xfrm>
            <a:off x="301625" y="280988"/>
            <a:ext cx="2501900" cy="422275"/>
          </a:xfrm>
          <a:prstGeom prst="rect">
            <a:avLst/>
          </a:prstGeom>
          <a:noFill/>
          <a:ln w="9525">
            <a:noFill/>
          </a:ln>
        </p:spPr>
        <p:txBody>
          <a:bodyPr>
            <a:spAutoFit/>
          </a:bodyPr>
          <a:lstStyle/>
          <a:p>
            <a:r>
              <a:rPr lang="zh-CN" altLang="en-US" sz="2030" noProof="1">
                <a:ea typeface="微软雅黑" panose="020B0503020204020204" pitchFamily="2" charset="-122"/>
                <a:cs typeface="+mn-ea"/>
                <a:sym typeface="Calibri" panose="020F0502020204030204" charset="0"/>
              </a:rPr>
              <a:t>知网首页</a:t>
            </a:r>
            <a:endParaRPr lang="zh-CN" altLang="en-US" sz="2030" noProof="1">
              <a:ea typeface="微软雅黑" panose="020B0503020204020204" pitchFamily="2" charset="-122"/>
              <a:sym typeface="Calibri" panose="020F0502020204030204" charset="0"/>
            </a:endParaRPr>
          </a:p>
        </p:txBody>
      </p:sp>
      <p:pic>
        <p:nvPicPr>
          <p:cNvPr id="13320"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895350"/>
            <a:ext cx="74295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矩形 1"/>
          <p:cNvSpPr>
            <a:spLocks noChangeArrowheads="1"/>
          </p:cNvSpPr>
          <p:nvPr/>
        </p:nvSpPr>
        <p:spPr bwMode="auto">
          <a:xfrm>
            <a:off x="523875" y="280988"/>
            <a:ext cx="250825" cy="68103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78850" name="直接连接符 2"/>
          <p:cNvSpPr>
            <a:spLocks noChangeShapeType="1"/>
          </p:cNvSpPr>
          <p:nvPr/>
        </p:nvSpPr>
        <p:spPr bwMode="auto">
          <a:xfrm flipV="1">
            <a:off x="523875" y="963613"/>
            <a:ext cx="4048125" cy="0"/>
          </a:xfrm>
          <a:prstGeom prst="line">
            <a:avLst/>
          </a:prstGeom>
          <a:noFill/>
          <a:ln w="9525">
            <a:solidFill>
              <a:srgbClr val="00B0F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78851" name="TextBox 8"/>
          <p:cNvSpPr>
            <a:spLocks noChangeArrowheads="1"/>
          </p:cNvSpPr>
          <p:nvPr/>
        </p:nvSpPr>
        <p:spPr bwMode="auto">
          <a:xfrm>
            <a:off x="525463" y="530225"/>
            <a:ext cx="51562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2000">
                <a:solidFill>
                  <a:srgbClr val="5F5E5C"/>
                </a:solidFill>
                <a:latin typeface="华康俪金黑W8(P)" pitchFamily="2" charset="-122"/>
                <a:ea typeface="华康俪金黑W8(P)" pitchFamily="2" charset="-122"/>
                <a:sym typeface="华康俪金黑W8(P)" pitchFamily="2" charset="-122"/>
              </a:rPr>
              <a:t>  </a:t>
            </a:r>
            <a:r>
              <a:rPr lang="zh-CN" altLang="en-US" sz="2400">
                <a:solidFill>
                  <a:srgbClr val="000000"/>
                </a:solidFill>
                <a:latin typeface="微软雅黑" pitchFamily="34" charset="-122"/>
                <a:ea typeface="微软雅黑" pitchFamily="34" charset="-122"/>
                <a:sym typeface="微软雅黑" pitchFamily="34" charset="-122"/>
              </a:rPr>
              <a:t>如何管理</a:t>
            </a:r>
            <a:r>
              <a:rPr lang="en-US" altLang="zh-CN" sz="2400">
                <a:solidFill>
                  <a:srgbClr val="000000"/>
                </a:solidFill>
                <a:latin typeface="微软雅黑" pitchFamily="34" charset="-122"/>
                <a:ea typeface="微软雅黑" pitchFamily="34" charset="-122"/>
                <a:sym typeface="微软雅黑" pitchFamily="34" charset="-122"/>
              </a:rPr>
              <a:t>/</a:t>
            </a:r>
            <a:r>
              <a:rPr lang="zh-CN" altLang="en-US" sz="2400">
                <a:solidFill>
                  <a:srgbClr val="000000"/>
                </a:solidFill>
                <a:latin typeface="微软雅黑" pitchFamily="34" charset="-122"/>
                <a:ea typeface="微软雅黑" pitchFamily="34" charset="-122"/>
                <a:sym typeface="微软雅黑" pitchFamily="34" charset="-122"/>
              </a:rPr>
              <a:t>撰写调研得到的文献</a:t>
            </a:r>
            <a:endParaRPr lang="zh-CN" altLang="en-US" sz="2400"/>
          </a:p>
          <a:p>
            <a:pPr eaLnBrk="0" hangingPunct="0"/>
            <a:endParaRPr lang="zh-CN" altLang="en-US" sz="2800"/>
          </a:p>
        </p:txBody>
      </p:sp>
      <p:sp>
        <p:nvSpPr>
          <p:cNvPr id="78852" name="TextBox 6"/>
          <p:cNvSpPr>
            <a:spLocks noChangeArrowheads="1"/>
          </p:cNvSpPr>
          <p:nvPr/>
        </p:nvSpPr>
        <p:spPr bwMode="auto">
          <a:xfrm>
            <a:off x="-193675" y="744538"/>
            <a:ext cx="39449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lnSpc>
                <a:spcPct val="130000"/>
              </a:lnSpc>
            </a:pPr>
            <a:r>
              <a:rPr lang="en-US" altLang="zh-CN">
                <a:solidFill>
                  <a:srgbClr val="5F5E5C"/>
                </a:solidFill>
                <a:latin typeface="微软雅黑" pitchFamily="34" charset="-122"/>
                <a:ea typeface="微软雅黑" pitchFamily="34" charset="-122"/>
              </a:rPr>
              <a:t> </a:t>
            </a:r>
            <a:endParaRPr lang="zh-CN" altLang="en-US">
              <a:solidFill>
                <a:srgbClr val="FF8500"/>
              </a:solidFill>
              <a:latin typeface="华康俪金黑W8(P)" pitchFamily="2" charset="-122"/>
              <a:ea typeface="华康俪金黑W8(P)" pitchFamily="2" charset="-122"/>
              <a:sym typeface="华康俪金黑W8(P)" pitchFamily="2" charset="-122"/>
            </a:endParaRPr>
          </a:p>
        </p:txBody>
      </p:sp>
      <p:sp>
        <p:nvSpPr>
          <p:cNvPr id="78853" name="TextBox 4"/>
          <p:cNvSpPr>
            <a:spLocks noChangeArrowheads="1"/>
          </p:cNvSpPr>
          <p:nvPr/>
        </p:nvSpPr>
        <p:spPr bwMode="auto">
          <a:xfrm>
            <a:off x="523875" y="1317625"/>
            <a:ext cx="32321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lnSpc>
                <a:spcPct val="130000"/>
              </a:lnSpc>
              <a:spcAft>
                <a:spcPts val="600"/>
              </a:spcAft>
            </a:pPr>
            <a:r>
              <a:rPr lang="zh-CN" altLang="en-US" sz="2000">
                <a:solidFill>
                  <a:srgbClr val="FF9933"/>
                </a:solidFill>
                <a:ea typeface="微软雅黑" pitchFamily="34" charset="-122"/>
                <a:sym typeface="宋体" pitchFamily="2" charset="-122"/>
              </a:rPr>
              <a:t>第二，管理文献撰写论文</a:t>
            </a:r>
            <a:r>
              <a:rPr lang="zh-CN" altLang="en-US" sz="2000">
                <a:solidFill>
                  <a:srgbClr val="FF8500"/>
                </a:solidFill>
                <a:latin typeface="微软雅黑" pitchFamily="34" charset="-122"/>
                <a:ea typeface="微软雅黑" pitchFamily="34" charset="-122"/>
                <a:sym typeface="微软雅黑" pitchFamily="34" charset="-122"/>
              </a:rPr>
              <a:t>：</a:t>
            </a:r>
          </a:p>
        </p:txBody>
      </p:sp>
      <p:sp>
        <p:nvSpPr>
          <p:cNvPr id="68615" name="TextBox 6"/>
          <p:cNvSpPr>
            <a:spLocks noChangeArrowheads="1"/>
          </p:cNvSpPr>
          <p:nvPr/>
        </p:nvSpPr>
        <p:spPr bwMode="auto">
          <a:xfrm>
            <a:off x="523875" y="1938338"/>
            <a:ext cx="39179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856" tIns="39929" rIns="79856" bIns="39929">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lnSpc>
                <a:spcPct val="130000"/>
              </a:lnSpc>
              <a:spcAft>
                <a:spcPts val="600"/>
              </a:spcAft>
              <a:buSzPct val="25000"/>
              <a:buFont typeface="Wingdings" pitchFamily="2" charset="2"/>
              <a:buChar char="l"/>
            </a:pPr>
            <a:r>
              <a:rPr lang="zh-CN" altLang="en-US" sz="2000">
                <a:latin typeface="Calibri" pitchFamily="34" charset="0"/>
              </a:rPr>
              <a:t> 文章平时怎么管理</a:t>
            </a:r>
          </a:p>
          <a:p>
            <a:pPr eaLnBrk="0" hangingPunct="0">
              <a:lnSpc>
                <a:spcPct val="130000"/>
              </a:lnSpc>
              <a:spcAft>
                <a:spcPts val="600"/>
              </a:spcAft>
              <a:buSzPct val="25000"/>
              <a:buFont typeface="Wingdings" pitchFamily="2" charset="2"/>
              <a:buChar char="l"/>
            </a:pPr>
            <a:endParaRPr lang="zh-CN" altLang="en-US" sz="2000">
              <a:latin typeface="Calibri" pitchFamily="34" charset="0"/>
            </a:endParaRPr>
          </a:p>
          <a:p>
            <a:pPr eaLnBrk="0" hangingPunct="0">
              <a:lnSpc>
                <a:spcPct val="130000"/>
              </a:lnSpc>
              <a:spcAft>
                <a:spcPts val="600"/>
              </a:spcAft>
              <a:buSzPct val="25000"/>
              <a:buFont typeface="Wingdings" pitchFamily="2" charset="2"/>
              <a:buChar char="l"/>
            </a:pPr>
            <a:r>
              <a:rPr lang="zh-CN" altLang="en-US" sz="2000">
                <a:latin typeface="Calibri" pitchFamily="34" charset="0"/>
              </a:rPr>
              <a:t> 读书笔记平时怎么管理</a:t>
            </a:r>
          </a:p>
          <a:p>
            <a:pPr eaLnBrk="0" hangingPunct="0">
              <a:lnSpc>
                <a:spcPct val="130000"/>
              </a:lnSpc>
              <a:spcAft>
                <a:spcPts val="600"/>
              </a:spcAft>
              <a:buSzPct val="25000"/>
              <a:buFont typeface="Wingdings" pitchFamily="2" charset="2"/>
              <a:buChar char="l"/>
            </a:pPr>
            <a:endParaRPr lang="zh-CN" altLang="en-US" sz="2000">
              <a:latin typeface="Calibri" pitchFamily="34" charset="0"/>
            </a:endParaRPr>
          </a:p>
          <a:p>
            <a:pPr eaLnBrk="0" hangingPunct="0">
              <a:lnSpc>
                <a:spcPct val="130000"/>
              </a:lnSpc>
              <a:spcAft>
                <a:spcPts val="600"/>
              </a:spcAft>
              <a:buSzPct val="25000"/>
              <a:buFont typeface="Wingdings" pitchFamily="2" charset="2"/>
              <a:buChar char="l"/>
            </a:pPr>
            <a:r>
              <a:rPr lang="zh-CN" altLang="en-US" sz="2000">
                <a:latin typeface="Calibri" pitchFamily="34" charset="0"/>
              </a:rPr>
              <a:t> 参考文献怎么录入</a:t>
            </a:r>
          </a:p>
        </p:txBody>
      </p:sp>
      <p:pic>
        <p:nvPicPr>
          <p:cNvPr id="78855" name="Picture 8" descr="263915-1311051424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663" y="0"/>
            <a:ext cx="33861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68615"/>
                                        </p:tgtEl>
                                        <p:attrNameLst>
                                          <p:attrName>style.visibility</p:attrName>
                                        </p:attrNameLst>
                                      </p:cBhvr>
                                      <p:to>
                                        <p:strVal val="visible"/>
                                      </p:to>
                                    </p:set>
                                    <p:anim calcmode="lin" valueType="num">
                                      <p:cBhvr>
                                        <p:cTn id="7" dur="500" fill="hold"/>
                                        <p:tgtEl>
                                          <p:spTgt spid="68615"/>
                                        </p:tgtEl>
                                        <p:attrNameLst>
                                          <p:attrName>ppt_x</p:attrName>
                                        </p:attrNameLst>
                                      </p:cBhvr>
                                      <p:tavLst>
                                        <p:tav tm="0">
                                          <p:val>
                                            <p:strVal val="1+#ppt_w/2"/>
                                          </p:val>
                                        </p:tav>
                                        <p:tav tm="100000">
                                          <p:val>
                                            <p:strVal val="#ppt_x"/>
                                          </p:val>
                                        </p:tav>
                                      </p:tavLst>
                                    </p:anim>
                                    <p:anim calcmode="lin" valueType="num">
                                      <p:cBhvr>
                                        <p:cTn id="8" dur="500" fill="hold"/>
                                        <p:tgtEl>
                                          <p:spTgt spid="686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bldLvl="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2"/>
          <p:cNvGrpSpPr>
            <a:grpSpLocks/>
          </p:cNvGrpSpPr>
          <p:nvPr/>
        </p:nvGrpSpPr>
        <p:grpSpPr bwMode="auto">
          <a:xfrm flipV="1">
            <a:off x="-25400" y="249238"/>
            <a:ext cx="8491538" cy="431800"/>
            <a:chOff x="0" y="0"/>
            <a:chExt cx="8504452" cy="310344"/>
          </a:xfrm>
        </p:grpSpPr>
        <p:grpSp>
          <p:nvGrpSpPr>
            <p:cNvPr id="80898" name="Group 3"/>
            <p:cNvGrpSpPr>
              <a:grpSpLocks/>
            </p:cNvGrpSpPr>
            <p:nvPr/>
          </p:nvGrpSpPr>
          <p:grpSpPr bwMode="auto">
            <a:xfrm>
              <a:off x="0" y="0"/>
              <a:ext cx="8504452" cy="310344"/>
              <a:chOff x="0" y="0"/>
              <a:chExt cx="6395318" cy="620688"/>
            </a:xfrm>
          </p:grpSpPr>
          <p:sp>
            <p:nvSpPr>
              <p:cNvPr id="80899"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80900"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80901"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pic>
        <p:nvPicPr>
          <p:cNvPr id="8090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671513"/>
            <a:ext cx="76581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标题 1"/>
          <p:cNvSpPr>
            <a:spLocks noGrp="1" noChangeArrowheads="1"/>
          </p:cNvSpPr>
          <p:nvPr>
            <p:ph type="title" idx="4294967295"/>
          </p:nvPr>
        </p:nvSpPr>
        <p:spPr>
          <a:xfrm>
            <a:off x="0" y="303213"/>
            <a:ext cx="6337300" cy="368300"/>
          </a:xfrm>
        </p:spPr>
        <p:txBody>
          <a:bodyPr anchor="ctr"/>
          <a:lstStyle/>
          <a:p>
            <a:pPr eaLnBrk="1" hangingPunct="1"/>
            <a:r>
              <a:rPr lang="en-US" altLang="zh-CN" smtClean="0">
                <a:latin typeface="微软雅黑" pitchFamily="34" charset="-122"/>
                <a:sym typeface="微软雅黑" pitchFamily="34" charset="-122"/>
              </a:rPr>
              <a:t>E-Study</a:t>
            </a:r>
            <a:r>
              <a:rPr lang="zh-CN" altLang="en-US" smtClean="0">
                <a:latin typeface="微软雅黑" pitchFamily="34" charset="-122"/>
                <a:sym typeface="微软雅黑" pitchFamily="34" charset="-122"/>
              </a:rPr>
              <a:t>学习软件</a:t>
            </a:r>
            <a:endParaRPr lang="zh-CN" altLang="en-US" smtClean="0"/>
          </a:p>
        </p:txBody>
      </p:sp>
      <p:sp>
        <p:nvSpPr>
          <p:cNvPr id="70665" name="Rectangle 7"/>
          <p:cNvSpPr>
            <a:spLocks noChangeArrowheads="1"/>
          </p:cNvSpPr>
          <p:nvPr/>
        </p:nvSpPr>
        <p:spPr bwMode="auto">
          <a:xfrm>
            <a:off x="5580063" y="4316413"/>
            <a:ext cx="2481262" cy="2667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sz="2600">
              <a:solidFill>
                <a:srgbClr val="FFFFFF"/>
              </a:solidFill>
              <a:latin typeface="Verdana" pitchFamily="34" charset="0"/>
              <a:sym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5"/>
                                        </p:tgtEl>
                                        <p:attrNameLst>
                                          <p:attrName>style.visibility</p:attrName>
                                        </p:attrNameLst>
                                      </p:cBhvr>
                                      <p:to>
                                        <p:strVal val="visible"/>
                                      </p:to>
                                    </p:set>
                                    <p:anim calcmode="lin" valueType="num">
                                      <p:cBhvr>
                                        <p:cTn id="7" dur="500" fill="hold"/>
                                        <p:tgtEl>
                                          <p:spTgt spid="70665"/>
                                        </p:tgtEl>
                                        <p:attrNameLst>
                                          <p:attrName>ppt_x</p:attrName>
                                        </p:attrNameLst>
                                      </p:cBhvr>
                                      <p:tavLst>
                                        <p:tav tm="0">
                                          <p:val>
                                            <p:strVal val="#ppt_x"/>
                                          </p:val>
                                        </p:tav>
                                        <p:tav tm="100000">
                                          <p:val>
                                            <p:strVal val="#ppt_x"/>
                                          </p:val>
                                        </p:tav>
                                      </p:tavLst>
                                    </p:anim>
                                    <p:anim calcmode="lin" valueType="num">
                                      <p:cBhvr>
                                        <p:cTn id="8" dur="500" fill="hold"/>
                                        <p:tgtEl>
                                          <p:spTgt spid="706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flipV="1">
            <a:off x="-25400" y="249238"/>
            <a:ext cx="8491538" cy="431800"/>
            <a:chOff x="0" y="0"/>
            <a:chExt cx="8504452" cy="310344"/>
          </a:xfrm>
        </p:grpSpPr>
        <p:grpSp>
          <p:nvGrpSpPr>
            <p:cNvPr id="81922" name="Group 3"/>
            <p:cNvGrpSpPr>
              <a:grpSpLocks/>
            </p:cNvGrpSpPr>
            <p:nvPr/>
          </p:nvGrpSpPr>
          <p:grpSpPr bwMode="auto">
            <a:xfrm>
              <a:off x="0" y="0"/>
              <a:ext cx="8504452" cy="310344"/>
              <a:chOff x="0" y="0"/>
              <a:chExt cx="6395318" cy="620688"/>
            </a:xfrm>
          </p:grpSpPr>
          <p:sp>
            <p:nvSpPr>
              <p:cNvPr id="81923"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81924"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81925"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sp>
        <p:nvSpPr>
          <p:cNvPr id="81926" name="标题 1"/>
          <p:cNvSpPr>
            <a:spLocks noChangeArrowheads="1"/>
          </p:cNvSpPr>
          <p:nvPr/>
        </p:nvSpPr>
        <p:spPr bwMode="auto">
          <a:xfrm>
            <a:off x="0" y="144463"/>
            <a:ext cx="82502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en-US" altLang="zh-CN" sz="3200">
                <a:solidFill>
                  <a:srgbClr val="000000"/>
                </a:solidFill>
                <a:latin typeface="微软雅黑" pitchFamily="34" charset="-122"/>
                <a:ea typeface="微软雅黑" pitchFamily="34" charset="-122"/>
                <a:sym typeface="微软雅黑" pitchFamily="34" charset="-122"/>
              </a:rPr>
              <a:t>3.2</a:t>
            </a:r>
            <a:r>
              <a:rPr lang="zh-CN" altLang="en-US" sz="3200">
                <a:solidFill>
                  <a:srgbClr val="000000"/>
                </a:solidFill>
                <a:latin typeface="微软雅黑" pitchFamily="34" charset="-122"/>
                <a:ea typeface="微软雅黑" pitchFamily="34" charset="-122"/>
                <a:sym typeface="微软雅黑" pitchFamily="34" charset="-122"/>
              </a:rPr>
              <a:t>如何管理</a:t>
            </a:r>
            <a:r>
              <a:rPr lang="en-US" altLang="zh-CN" sz="3200">
                <a:solidFill>
                  <a:srgbClr val="000000"/>
                </a:solidFill>
                <a:latin typeface="微软雅黑" pitchFamily="34" charset="-122"/>
                <a:ea typeface="微软雅黑" pitchFamily="34" charset="-122"/>
                <a:sym typeface="微软雅黑" pitchFamily="34" charset="-122"/>
              </a:rPr>
              <a:t>/</a:t>
            </a:r>
            <a:r>
              <a:rPr lang="zh-CN" altLang="en-US" sz="3200">
                <a:solidFill>
                  <a:srgbClr val="000000"/>
                </a:solidFill>
                <a:latin typeface="微软雅黑" pitchFamily="34" charset="-122"/>
                <a:ea typeface="微软雅黑" pitchFamily="34" charset="-122"/>
                <a:sym typeface="微软雅黑" pitchFamily="34" charset="-122"/>
              </a:rPr>
              <a:t>撰写调研得到的文献</a:t>
            </a:r>
            <a:endParaRPr lang="zh-CN" altLang="en-US" sz="2800"/>
          </a:p>
        </p:txBody>
      </p:sp>
      <p:pic>
        <p:nvPicPr>
          <p:cNvPr id="81927"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747713"/>
            <a:ext cx="817562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C:\Users\Administrator\Desktop\新建文件夹\二维码等\图片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538" y="795338"/>
            <a:ext cx="121761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54013" y="976313"/>
            <a:ext cx="2754312" cy="35083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740" b="1" noProof="1">
                <a:solidFill>
                  <a:srgbClr val="FF0000"/>
                </a:solidFill>
                <a:latin typeface="微软雅黑" panose="020B0503020204020204" pitchFamily="2" charset="-122"/>
                <a:ea typeface="微软雅黑" panose="020B0503020204020204" pitchFamily="2" charset="-122"/>
              </a:rPr>
              <a:t>E-study</a:t>
            </a:r>
            <a:r>
              <a:rPr lang="zh-CN" altLang="en-US" sz="1740" b="1" noProof="1">
                <a:solidFill>
                  <a:srgbClr val="FF0000"/>
                </a:solidFill>
                <a:latin typeface="微软雅黑" panose="020B0503020204020204" pitchFamily="2" charset="-122"/>
                <a:ea typeface="微软雅黑" panose="020B0503020204020204" pitchFamily="2" charset="-122"/>
              </a:rPr>
              <a:t>特色功能</a:t>
            </a:r>
          </a:p>
        </p:txBody>
      </p:sp>
      <p:grpSp>
        <p:nvGrpSpPr>
          <p:cNvPr id="29705" name="Group 17"/>
          <p:cNvGrpSpPr>
            <a:grpSpLocks/>
          </p:cNvGrpSpPr>
          <p:nvPr/>
        </p:nvGrpSpPr>
        <p:grpSpPr bwMode="auto">
          <a:xfrm>
            <a:off x="1416050" y="2016125"/>
            <a:ext cx="1530350" cy="1465263"/>
            <a:chOff x="0" y="0"/>
            <a:chExt cx="1530848" cy="1530848"/>
          </a:xfrm>
        </p:grpSpPr>
        <p:grpSp>
          <p:nvGrpSpPr>
            <p:cNvPr id="83972" name="Group 18"/>
            <p:cNvGrpSpPr>
              <a:grpSpLocks/>
            </p:cNvGrpSpPr>
            <p:nvPr/>
          </p:nvGrpSpPr>
          <p:grpSpPr bwMode="auto">
            <a:xfrm>
              <a:off x="0" y="0"/>
              <a:ext cx="1530848" cy="1530848"/>
              <a:chOff x="0" y="0"/>
              <a:chExt cx="1416256" cy="1416256"/>
            </a:xfrm>
          </p:grpSpPr>
          <p:sp>
            <p:nvSpPr>
              <p:cNvPr id="83973" name="椭圆 6"/>
              <p:cNvSpPr>
                <a:spLocks noChangeArrowheads="1"/>
              </p:cNvSpPr>
              <p:nvPr/>
            </p:nvSpPr>
            <p:spPr bwMode="auto">
              <a:xfrm>
                <a:off x="0" y="0"/>
                <a:ext cx="1416256" cy="1416256"/>
              </a:xfrm>
              <a:prstGeom prst="ellipse">
                <a:avLst/>
              </a:prstGeom>
              <a:solidFill>
                <a:srgbClr val="32AEDA">
                  <a:alpha val="3999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83974" name="椭圆 7"/>
              <p:cNvSpPr>
                <a:spLocks noChangeArrowheads="1"/>
              </p:cNvSpPr>
              <p:nvPr/>
            </p:nvSpPr>
            <p:spPr bwMode="auto">
              <a:xfrm>
                <a:off x="185759" y="185760"/>
                <a:ext cx="1044737" cy="1044737"/>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grpSp>
        <p:sp>
          <p:nvSpPr>
            <p:cNvPr id="83975" name="TextBox 5"/>
            <p:cNvSpPr>
              <a:spLocks noChangeArrowheads="1"/>
            </p:cNvSpPr>
            <p:nvPr/>
          </p:nvSpPr>
          <p:spPr bwMode="auto">
            <a:xfrm>
              <a:off x="200642" y="347583"/>
              <a:ext cx="1130199" cy="95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b="1">
                  <a:solidFill>
                    <a:schemeClr val="bg1"/>
                  </a:solidFill>
                  <a:latin typeface="华文行楷" pitchFamily="2" charset="-122"/>
                  <a:ea typeface="华文行楷" pitchFamily="2" charset="-122"/>
                </a:rPr>
                <a:t>一站式阅读和管理平台</a:t>
              </a:r>
            </a:p>
          </p:txBody>
        </p:sp>
      </p:grpSp>
      <p:grpSp>
        <p:nvGrpSpPr>
          <p:cNvPr id="2" name="Group 17"/>
          <p:cNvGrpSpPr>
            <a:grpSpLocks/>
          </p:cNvGrpSpPr>
          <p:nvPr/>
        </p:nvGrpSpPr>
        <p:grpSpPr bwMode="auto">
          <a:xfrm>
            <a:off x="2908300" y="1241425"/>
            <a:ext cx="1531938" cy="1465263"/>
            <a:chOff x="0" y="0"/>
            <a:chExt cx="1530848" cy="1530848"/>
          </a:xfrm>
        </p:grpSpPr>
        <p:grpSp>
          <p:nvGrpSpPr>
            <p:cNvPr id="83977" name="Group 18"/>
            <p:cNvGrpSpPr>
              <a:grpSpLocks/>
            </p:cNvGrpSpPr>
            <p:nvPr/>
          </p:nvGrpSpPr>
          <p:grpSpPr bwMode="auto">
            <a:xfrm>
              <a:off x="0" y="0"/>
              <a:ext cx="1530848" cy="1530848"/>
              <a:chOff x="0" y="0"/>
              <a:chExt cx="1416256" cy="1416256"/>
            </a:xfrm>
          </p:grpSpPr>
          <p:sp>
            <p:nvSpPr>
              <p:cNvPr id="83978" name="椭圆 6"/>
              <p:cNvSpPr>
                <a:spLocks noChangeArrowheads="1"/>
              </p:cNvSpPr>
              <p:nvPr/>
            </p:nvSpPr>
            <p:spPr bwMode="auto">
              <a:xfrm>
                <a:off x="0" y="0"/>
                <a:ext cx="1416256" cy="1416256"/>
              </a:xfrm>
              <a:prstGeom prst="ellipse">
                <a:avLst/>
              </a:prstGeom>
              <a:solidFill>
                <a:srgbClr val="32AEDA">
                  <a:alpha val="3999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83979" name="椭圆 7"/>
              <p:cNvSpPr>
                <a:spLocks noChangeArrowheads="1"/>
              </p:cNvSpPr>
              <p:nvPr/>
            </p:nvSpPr>
            <p:spPr bwMode="auto">
              <a:xfrm>
                <a:off x="185759" y="185760"/>
                <a:ext cx="1044737" cy="1044737"/>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grpSp>
        <p:sp>
          <p:nvSpPr>
            <p:cNvPr id="83980" name="TextBox 5"/>
            <p:cNvSpPr>
              <a:spLocks noChangeArrowheads="1"/>
            </p:cNvSpPr>
            <p:nvPr/>
          </p:nvSpPr>
          <p:spPr bwMode="auto">
            <a:xfrm>
              <a:off x="270358" y="472469"/>
              <a:ext cx="990131" cy="95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b="1">
                  <a:solidFill>
                    <a:schemeClr val="bg1"/>
                  </a:solidFill>
                  <a:latin typeface="华文行楷" pitchFamily="2" charset="-122"/>
                  <a:ea typeface="华文行楷" pitchFamily="2" charset="-122"/>
                </a:rPr>
                <a:t>文献检索和下载</a:t>
              </a:r>
            </a:p>
          </p:txBody>
        </p:sp>
      </p:grpSp>
      <p:grpSp>
        <p:nvGrpSpPr>
          <p:cNvPr id="9" name="Group 17"/>
          <p:cNvGrpSpPr>
            <a:grpSpLocks/>
          </p:cNvGrpSpPr>
          <p:nvPr/>
        </p:nvGrpSpPr>
        <p:grpSpPr bwMode="auto">
          <a:xfrm>
            <a:off x="4630738" y="1333500"/>
            <a:ext cx="1530350" cy="1466850"/>
            <a:chOff x="0" y="0"/>
            <a:chExt cx="1530848" cy="1530848"/>
          </a:xfrm>
        </p:grpSpPr>
        <p:grpSp>
          <p:nvGrpSpPr>
            <p:cNvPr id="83982" name="Group 18"/>
            <p:cNvGrpSpPr>
              <a:grpSpLocks/>
            </p:cNvGrpSpPr>
            <p:nvPr/>
          </p:nvGrpSpPr>
          <p:grpSpPr bwMode="auto">
            <a:xfrm>
              <a:off x="0" y="0"/>
              <a:ext cx="1530848" cy="1530848"/>
              <a:chOff x="0" y="0"/>
              <a:chExt cx="1416256" cy="1416256"/>
            </a:xfrm>
          </p:grpSpPr>
          <p:sp>
            <p:nvSpPr>
              <p:cNvPr id="83983" name="椭圆 6"/>
              <p:cNvSpPr>
                <a:spLocks noChangeArrowheads="1"/>
              </p:cNvSpPr>
              <p:nvPr/>
            </p:nvSpPr>
            <p:spPr bwMode="auto">
              <a:xfrm>
                <a:off x="0" y="0"/>
                <a:ext cx="1416256" cy="1416256"/>
              </a:xfrm>
              <a:prstGeom prst="ellipse">
                <a:avLst/>
              </a:prstGeom>
              <a:solidFill>
                <a:srgbClr val="32AEDA">
                  <a:alpha val="3999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83984" name="椭圆 7"/>
              <p:cNvSpPr>
                <a:spLocks noChangeArrowheads="1"/>
              </p:cNvSpPr>
              <p:nvPr/>
            </p:nvSpPr>
            <p:spPr bwMode="auto">
              <a:xfrm>
                <a:off x="185759" y="185760"/>
                <a:ext cx="1044737" cy="1044737"/>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grpSp>
        <p:sp>
          <p:nvSpPr>
            <p:cNvPr id="83985" name="TextBox 5"/>
            <p:cNvSpPr>
              <a:spLocks noChangeArrowheads="1"/>
            </p:cNvSpPr>
            <p:nvPr/>
          </p:nvSpPr>
          <p:spPr bwMode="auto">
            <a:xfrm>
              <a:off x="270358" y="598873"/>
              <a:ext cx="990131" cy="6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b="1">
                  <a:solidFill>
                    <a:schemeClr val="bg1"/>
                  </a:solidFill>
                  <a:latin typeface="华文行楷" pitchFamily="2" charset="-122"/>
                  <a:ea typeface="华文行楷" pitchFamily="2" charset="-122"/>
                </a:rPr>
                <a:t>深入研读</a:t>
              </a:r>
            </a:p>
          </p:txBody>
        </p:sp>
      </p:grpSp>
      <p:grpSp>
        <p:nvGrpSpPr>
          <p:cNvPr id="14" name="Group 17"/>
          <p:cNvGrpSpPr>
            <a:grpSpLocks/>
          </p:cNvGrpSpPr>
          <p:nvPr/>
        </p:nvGrpSpPr>
        <p:grpSpPr bwMode="auto">
          <a:xfrm>
            <a:off x="6188075" y="2000250"/>
            <a:ext cx="1531938" cy="1465263"/>
            <a:chOff x="0" y="0"/>
            <a:chExt cx="1530848" cy="1530848"/>
          </a:xfrm>
        </p:grpSpPr>
        <p:grpSp>
          <p:nvGrpSpPr>
            <p:cNvPr id="83987" name="Group 18"/>
            <p:cNvGrpSpPr>
              <a:grpSpLocks/>
            </p:cNvGrpSpPr>
            <p:nvPr/>
          </p:nvGrpSpPr>
          <p:grpSpPr bwMode="auto">
            <a:xfrm>
              <a:off x="0" y="0"/>
              <a:ext cx="1530848" cy="1530848"/>
              <a:chOff x="0" y="0"/>
              <a:chExt cx="1416256" cy="1416256"/>
            </a:xfrm>
          </p:grpSpPr>
          <p:sp>
            <p:nvSpPr>
              <p:cNvPr id="83988" name="椭圆 6"/>
              <p:cNvSpPr>
                <a:spLocks noChangeArrowheads="1"/>
              </p:cNvSpPr>
              <p:nvPr/>
            </p:nvSpPr>
            <p:spPr bwMode="auto">
              <a:xfrm>
                <a:off x="0" y="0"/>
                <a:ext cx="1416256" cy="1416256"/>
              </a:xfrm>
              <a:prstGeom prst="ellipse">
                <a:avLst/>
              </a:prstGeom>
              <a:solidFill>
                <a:srgbClr val="32AEDA">
                  <a:alpha val="3999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83989" name="椭圆 7"/>
              <p:cNvSpPr>
                <a:spLocks noChangeArrowheads="1"/>
              </p:cNvSpPr>
              <p:nvPr/>
            </p:nvSpPr>
            <p:spPr bwMode="auto">
              <a:xfrm>
                <a:off x="185759" y="185760"/>
                <a:ext cx="1044737" cy="1044737"/>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grpSp>
        <p:sp>
          <p:nvSpPr>
            <p:cNvPr id="83990" name="TextBox 5"/>
            <p:cNvSpPr>
              <a:spLocks noChangeArrowheads="1"/>
            </p:cNvSpPr>
            <p:nvPr/>
          </p:nvSpPr>
          <p:spPr bwMode="auto">
            <a:xfrm>
              <a:off x="92067" y="321698"/>
              <a:ext cx="1346080" cy="95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b="1">
                  <a:solidFill>
                    <a:schemeClr val="bg1"/>
                  </a:solidFill>
                  <a:latin typeface="华文行楷" pitchFamily="2" charset="-122"/>
                  <a:ea typeface="华文行楷" pitchFamily="2" charset="-122"/>
                </a:rPr>
                <a:t>记录数字笔记，实现知识管理</a:t>
              </a:r>
            </a:p>
          </p:txBody>
        </p:sp>
      </p:grpSp>
      <p:grpSp>
        <p:nvGrpSpPr>
          <p:cNvPr id="19" name="Group 17"/>
          <p:cNvGrpSpPr>
            <a:grpSpLocks/>
          </p:cNvGrpSpPr>
          <p:nvPr/>
        </p:nvGrpSpPr>
        <p:grpSpPr bwMode="auto">
          <a:xfrm>
            <a:off x="2946400" y="3109913"/>
            <a:ext cx="1531938" cy="1465262"/>
            <a:chOff x="0" y="0"/>
            <a:chExt cx="1530848" cy="1530848"/>
          </a:xfrm>
        </p:grpSpPr>
        <p:grpSp>
          <p:nvGrpSpPr>
            <p:cNvPr id="83992" name="Group 18"/>
            <p:cNvGrpSpPr>
              <a:grpSpLocks/>
            </p:cNvGrpSpPr>
            <p:nvPr/>
          </p:nvGrpSpPr>
          <p:grpSpPr bwMode="auto">
            <a:xfrm>
              <a:off x="0" y="0"/>
              <a:ext cx="1530848" cy="1530848"/>
              <a:chOff x="0" y="0"/>
              <a:chExt cx="1416256" cy="1416256"/>
            </a:xfrm>
          </p:grpSpPr>
          <p:sp>
            <p:nvSpPr>
              <p:cNvPr id="83993" name="椭圆 6"/>
              <p:cNvSpPr>
                <a:spLocks noChangeArrowheads="1"/>
              </p:cNvSpPr>
              <p:nvPr/>
            </p:nvSpPr>
            <p:spPr bwMode="auto">
              <a:xfrm>
                <a:off x="0" y="0"/>
                <a:ext cx="1416256" cy="1416256"/>
              </a:xfrm>
              <a:prstGeom prst="ellipse">
                <a:avLst/>
              </a:prstGeom>
              <a:solidFill>
                <a:srgbClr val="32AEDA">
                  <a:alpha val="3999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83994" name="椭圆 7"/>
              <p:cNvSpPr>
                <a:spLocks noChangeArrowheads="1"/>
              </p:cNvSpPr>
              <p:nvPr/>
            </p:nvSpPr>
            <p:spPr bwMode="auto">
              <a:xfrm>
                <a:off x="185759" y="185760"/>
                <a:ext cx="1044737" cy="1044737"/>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grpSp>
        <p:sp>
          <p:nvSpPr>
            <p:cNvPr id="83995" name="TextBox 5"/>
            <p:cNvSpPr>
              <a:spLocks noChangeArrowheads="1"/>
            </p:cNvSpPr>
            <p:nvPr/>
          </p:nvSpPr>
          <p:spPr bwMode="auto">
            <a:xfrm>
              <a:off x="270358" y="472907"/>
              <a:ext cx="990131" cy="6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b="1">
                  <a:solidFill>
                    <a:schemeClr val="bg1"/>
                  </a:solidFill>
                  <a:latin typeface="华文行楷" pitchFamily="2" charset="-122"/>
                  <a:ea typeface="华文行楷" pitchFamily="2" charset="-122"/>
                </a:rPr>
                <a:t>写作和排版</a:t>
              </a:r>
            </a:p>
          </p:txBody>
        </p:sp>
      </p:grpSp>
      <p:grpSp>
        <p:nvGrpSpPr>
          <p:cNvPr id="24" name="Group 17"/>
          <p:cNvGrpSpPr>
            <a:grpSpLocks/>
          </p:cNvGrpSpPr>
          <p:nvPr/>
        </p:nvGrpSpPr>
        <p:grpSpPr bwMode="auto">
          <a:xfrm>
            <a:off x="4657725" y="3109913"/>
            <a:ext cx="1530350" cy="1465262"/>
            <a:chOff x="0" y="0"/>
            <a:chExt cx="1530848" cy="1530848"/>
          </a:xfrm>
        </p:grpSpPr>
        <p:grpSp>
          <p:nvGrpSpPr>
            <p:cNvPr id="83997" name="Group 18"/>
            <p:cNvGrpSpPr>
              <a:grpSpLocks/>
            </p:cNvGrpSpPr>
            <p:nvPr/>
          </p:nvGrpSpPr>
          <p:grpSpPr bwMode="auto">
            <a:xfrm>
              <a:off x="0" y="0"/>
              <a:ext cx="1530848" cy="1530848"/>
              <a:chOff x="0" y="0"/>
              <a:chExt cx="1416256" cy="1416256"/>
            </a:xfrm>
          </p:grpSpPr>
          <p:sp>
            <p:nvSpPr>
              <p:cNvPr id="83998" name="椭圆 6"/>
              <p:cNvSpPr>
                <a:spLocks noChangeArrowheads="1"/>
              </p:cNvSpPr>
              <p:nvPr/>
            </p:nvSpPr>
            <p:spPr bwMode="auto">
              <a:xfrm>
                <a:off x="0" y="0"/>
                <a:ext cx="1416256" cy="1416256"/>
              </a:xfrm>
              <a:prstGeom prst="ellipse">
                <a:avLst/>
              </a:prstGeom>
              <a:solidFill>
                <a:srgbClr val="32AEDA">
                  <a:alpha val="39998"/>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sp>
            <p:nvSpPr>
              <p:cNvPr id="83999" name="椭圆 7"/>
              <p:cNvSpPr>
                <a:spLocks noChangeArrowheads="1"/>
              </p:cNvSpPr>
              <p:nvPr/>
            </p:nvSpPr>
            <p:spPr bwMode="auto">
              <a:xfrm>
                <a:off x="185759" y="185760"/>
                <a:ext cx="1044737" cy="1044737"/>
              </a:xfrm>
              <a:prstGeom prst="ellipse">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latin typeface="宋体" pitchFamily="2" charset="-122"/>
                  <a:sym typeface="宋体" pitchFamily="2" charset="-122"/>
                </a:endParaRPr>
              </a:p>
            </p:txBody>
          </p:sp>
        </p:grpSp>
        <p:sp>
          <p:nvSpPr>
            <p:cNvPr id="84000" name="TextBox 5"/>
            <p:cNvSpPr>
              <a:spLocks noChangeArrowheads="1"/>
            </p:cNvSpPr>
            <p:nvPr/>
          </p:nvSpPr>
          <p:spPr bwMode="auto">
            <a:xfrm>
              <a:off x="292581" y="598873"/>
              <a:ext cx="990131" cy="6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b="1">
                  <a:solidFill>
                    <a:schemeClr val="bg1"/>
                  </a:solidFill>
                  <a:latin typeface="华文行楷" pitchFamily="2" charset="-122"/>
                  <a:ea typeface="华文行楷" pitchFamily="2" charset="-122"/>
                </a:rPr>
                <a:t>在线投稿</a:t>
              </a:r>
            </a:p>
          </p:txBody>
        </p:sp>
      </p:grpSp>
      <p:sp>
        <p:nvSpPr>
          <p:cNvPr id="29" name="文本框 28"/>
          <p:cNvSpPr txBox="1"/>
          <p:nvPr/>
        </p:nvSpPr>
        <p:spPr>
          <a:xfrm>
            <a:off x="4144963" y="2776538"/>
            <a:ext cx="1030287" cy="446087"/>
          </a:xfrm>
          <a:prstGeom prst="rect">
            <a:avLst/>
          </a:prstGeom>
          <a:noFill/>
        </p:spPr>
        <p:txBody>
          <a:bodyPr>
            <a:spAutoFit/>
          </a:bodyPr>
          <a:lstStyle/>
          <a:p>
            <a:r>
              <a:rPr lang="zh-CN" altLang="en-US" sz="2175" b="1" noProof="1">
                <a:solidFill>
                  <a:srgbClr val="FF0000"/>
                </a:solidFill>
                <a:latin typeface="微软雅黑" panose="020B0503020204020204" pitchFamily="2" charset="-122"/>
                <a:ea typeface="微软雅黑" panose="020B0503020204020204" pitchFamily="2" charset="-122"/>
                <a:cs typeface="+mn-ea"/>
              </a:rPr>
              <a:t>云同步</a:t>
            </a:r>
            <a:endParaRPr lang="zh-CN" altLang="en-US" sz="2175" b="1" noProof="1">
              <a:solidFill>
                <a:srgbClr val="FF0000"/>
              </a:solidFill>
              <a:latin typeface="微软雅黑" panose="020B0503020204020204" pitchFamily="2" charset="-122"/>
              <a:ea typeface="微软雅黑" panose="020B0503020204020204" pitchFamily="2" charset="-122"/>
            </a:endParaRPr>
          </a:p>
        </p:txBody>
      </p:sp>
      <p:grpSp>
        <p:nvGrpSpPr>
          <p:cNvPr id="84002" name="Group 2"/>
          <p:cNvGrpSpPr>
            <a:grpSpLocks/>
          </p:cNvGrpSpPr>
          <p:nvPr/>
        </p:nvGrpSpPr>
        <p:grpSpPr bwMode="auto">
          <a:xfrm flipV="1">
            <a:off x="-25400" y="249238"/>
            <a:ext cx="8491538" cy="431800"/>
            <a:chOff x="0" y="0"/>
            <a:chExt cx="8504452" cy="310344"/>
          </a:xfrm>
        </p:grpSpPr>
        <p:grpSp>
          <p:nvGrpSpPr>
            <p:cNvPr id="84003" name="Group 3"/>
            <p:cNvGrpSpPr>
              <a:grpSpLocks/>
            </p:cNvGrpSpPr>
            <p:nvPr/>
          </p:nvGrpSpPr>
          <p:grpSpPr bwMode="auto">
            <a:xfrm>
              <a:off x="0" y="0"/>
              <a:ext cx="8504452" cy="310344"/>
              <a:chOff x="0" y="0"/>
              <a:chExt cx="6395318" cy="620688"/>
            </a:xfrm>
          </p:grpSpPr>
          <p:sp>
            <p:nvSpPr>
              <p:cNvPr id="84004"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84005"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84006"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sp>
        <p:nvSpPr>
          <p:cNvPr id="84007" name="标题 1"/>
          <p:cNvSpPr>
            <a:spLocks noGrp="1" noChangeArrowheads="1"/>
          </p:cNvSpPr>
          <p:nvPr>
            <p:ph type="title" idx="4294967295"/>
          </p:nvPr>
        </p:nvSpPr>
        <p:spPr>
          <a:xfrm>
            <a:off x="0" y="303213"/>
            <a:ext cx="6337300" cy="368300"/>
          </a:xfrm>
        </p:spPr>
        <p:txBody>
          <a:bodyPr anchor="ctr"/>
          <a:lstStyle/>
          <a:p>
            <a:pPr eaLnBrk="1" hangingPunct="1"/>
            <a:r>
              <a:rPr lang="en-US" altLang="zh-CN" smtClean="0">
                <a:latin typeface="微软雅黑" pitchFamily="34" charset="-122"/>
                <a:sym typeface="微软雅黑" pitchFamily="34" charset="-122"/>
              </a:rPr>
              <a:t>E-Study</a:t>
            </a:r>
            <a:r>
              <a:rPr lang="zh-CN" altLang="en-US" smtClean="0">
                <a:latin typeface="微软雅黑" pitchFamily="34" charset="-122"/>
                <a:sym typeface="微软雅黑" pitchFamily="34" charset="-122"/>
              </a:rPr>
              <a:t>学习软件</a:t>
            </a:r>
            <a:endParaRPr lang="zh-CN" altLang="en-US"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fade">
                                      <p:cBhvr>
                                        <p:cTn id="7" dur="500"/>
                                        <p:tgtEl>
                                          <p:spTgt spid="297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heckerboard(across)">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MH_PageTitle"/>
          <p:cNvSpPr>
            <a:spLocks noGrp="1" noChangeArrowheads="1"/>
          </p:cNvSpPr>
          <p:nvPr>
            <p:ph type="title" idx="4294967295"/>
          </p:nvPr>
        </p:nvSpPr>
        <p:spPr>
          <a:xfrm>
            <a:off x="412750" y="107950"/>
            <a:ext cx="7886700" cy="1325563"/>
          </a:xfrm>
        </p:spPr>
        <p:txBody>
          <a:bodyPr anchor="ctr"/>
          <a:lstStyle/>
          <a:p>
            <a:pPr eaLnBrk="1" hangingPunct="1"/>
            <a:r>
              <a:rPr lang="zh-CN" altLang="en-US" sz="4000" smtClean="0"/>
              <a:t>小结：</a:t>
            </a:r>
            <a:r>
              <a:rPr lang="en-US" altLang="zh-CN" smtClean="0"/>
              <a:t> </a:t>
            </a:r>
            <a:endParaRPr lang="zh-CN" altLang="en-US" smtClean="0"/>
          </a:p>
        </p:txBody>
      </p:sp>
      <p:sp>
        <p:nvSpPr>
          <p:cNvPr id="86018" name="MH_Other_1"/>
          <p:cNvSpPr>
            <a:spLocks noChangeArrowheads="1"/>
          </p:cNvSpPr>
          <p:nvPr/>
        </p:nvSpPr>
        <p:spPr bwMode="auto">
          <a:xfrm>
            <a:off x="1751013" y="1041400"/>
            <a:ext cx="709612"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86019" name="MH_Other_2"/>
          <p:cNvSpPr>
            <a:spLocks noChangeArrowheads="1"/>
          </p:cNvSpPr>
          <p:nvPr/>
        </p:nvSpPr>
        <p:spPr bwMode="auto">
          <a:xfrm>
            <a:off x="2105025" y="1041400"/>
            <a:ext cx="709613"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86020" name="MH_Other_5"/>
          <p:cNvSpPr>
            <a:spLocks noChangeArrowheads="1"/>
          </p:cNvSpPr>
          <p:nvPr/>
        </p:nvSpPr>
        <p:spPr bwMode="auto">
          <a:xfrm>
            <a:off x="1751013" y="1652588"/>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86021" name="MH_Other_6"/>
          <p:cNvSpPr>
            <a:spLocks noChangeArrowheads="1"/>
          </p:cNvSpPr>
          <p:nvPr/>
        </p:nvSpPr>
        <p:spPr bwMode="auto">
          <a:xfrm>
            <a:off x="1751013" y="4557713"/>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86022" name="MH_Desc_1"/>
          <p:cNvSpPr>
            <a:spLocks noChangeArrowheads="1"/>
          </p:cNvSpPr>
          <p:nvPr/>
        </p:nvSpPr>
        <p:spPr bwMode="auto">
          <a:xfrm>
            <a:off x="1751013" y="1698625"/>
            <a:ext cx="5641975" cy="2859088"/>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50000"/>
              </a:lnSpc>
            </a:pPr>
            <a:endParaRPr lang="zh-CN" altLang="en-US" sz="1400"/>
          </a:p>
          <a:p>
            <a:pPr algn="just">
              <a:lnSpc>
                <a:spcPct val="150000"/>
              </a:lnSpc>
            </a:pPr>
            <a:endParaRPr lang="zh-CN" altLang="en-US" sz="1400"/>
          </a:p>
          <a:p>
            <a:pPr algn="just">
              <a:lnSpc>
                <a:spcPct val="150000"/>
              </a:lnSpc>
            </a:pPr>
            <a:r>
              <a:rPr lang="zh-CN" altLang="en-US" sz="1400"/>
              <a:t> 一篇完整的论文不仅需要博硕、会议的支撑，也需要事实数据、图片库、统计数据、标准、专利等素材。</a:t>
            </a:r>
          </a:p>
          <a:p>
            <a:pPr algn="just">
              <a:lnSpc>
                <a:spcPct val="150000"/>
              </a:lnSpc>
            </a:pPr>
            <a:endParaRPr lang="zh-CN" altLang="en-US" sz="1400"/>
          </a:p>
          <a:p>
            <a:pPr algn="just">
              <a:lnSpc>
                <a:spcPct val="150000"/>
              </a:lnSpc>
            </a:pPr>
            <a:r>
              <a:rPr lang="zh-CN" altLang="en-US" sz="1400"/>
              <a:t>在管理文献方面，可借助CNKI E-learning管理文献、笔记、参考文献，实现</a:t>
            </a:r>
            <a:r>
              <a:rPr lang="zh-CN" altLang="en-US" sz="1400">
                <a:solidFill>
                  <a:srgbClr val="FF0000"/>
                </a:solidFill>
              </a:rPr>
              <a:t>一体化知识管理</a:t>
            </a:r>
            <a:r>
              <a:rPr lang="zh-CN" altLang="en-US" sz="1400"/>
              <a:t>服务</a:t>
            </a:r>
          </a:p>
          <a:p>
            <a:pPr algn="just">
              <a:lnSpc>
                <a:spcPct val="150000"/>
              </a:lnSpc>
            </a:pPr>
            <a:endParaRPr lang="zh-CN" altLang="en-US" sz="1400"/>
          </a:p>
          <a:p>
            <a:pPr algn="just">
              <a:lnSpc>
                <a:spcPct val="150000"/>
              </a:lnSpc>
            </a:pPr>
            <a:endParaRPr lang="zh-CN" altLang="en-US" sz="1400"/>
          </a:p>
          <a:p>
            <a:pPr algn="just">
              <a:lnSpc>
                <a:spcPct val="150000"/>
              </a:lnSpc>
            </a:pPr>
            <a:endParaRPr lang="zh-CN" altLang="en-US" sz="1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MH_SubTitle_1"/>
          <p:cNvSpPr>
            <a:spLocks noChangeArrowheads="1"/>
          </p:cNvSpPr>
          <p:nvPr/>
        </p:nvSpPr>
        <p:spPr bwMode="auto">
          <a:xfrm rot="2198707">
            <a:off x="1262063" y="1627188"/>
            <a:ext cx="1354137" cy="1728787"/>
          </a:xfrm>
          <a:prstGeom prst="roundRect">
            <a:avLst>
              <a:gd name="adj" fmla="val 16667"/>
            </a:avLst>
          </a:prstGeom>
          <a:solidFill>
            <a:srgbClr val="4BACC6"/>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200">
              <a:solidFill>
                <a:srgbClr val="FFFFFF"/>
              </a:solidFill>
              <a:latin typeface="Calibri" pitchFamily="34" charset="0"/>
              <a:ea typeface="微软雅黑" pitchFamily="34" charset="-122"/>
            </a:endParaRPr>
          </a:p>
        </p:txBody>
      </p:sp>
      <p:sp>
        <p:nvSpPr>
          <p:cNvPr id="87042" name="MH_Text_1"/>
          <p:cNvSpPr>
            <a:spLocks noChangeArrowheads="1"/>
          </p:cNvSpPr>
          <p:nvPr/>
        </p:nvSpPr>
        <p:spPr bwMode="auto">
          <a:xfrm rot="2198707">
            <a:off x="1414463" y="1692275"/>
            <a:ext cx="1277937" cy="13001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选题篇</a:t>
            </a:r>
            <a:endParaRPr lang="zh-CN" altLang="en-US"/>
          </a:p>
        </p:txBody>
      </p:sp>
      <p:sp>
        <p:nvSpPr>
          <p:cNvPr id="87043" name="MH_Other_1"/>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87044" name="MH_Other_2" descr="E:\PPT背景\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179513"/>
            <a:ext cx="6715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MH_Other_3"/>
          <p:cNvSpPr>
            <a:spLocks noChangeArrowheads="1"/>
          </p:cNvSpPr>
          <p:nvPr/>
        </p:nvSpPr>
        <p:spPr bwMode="auto">
          <a:xfrm rot="-1718093">
            <a:off x="3859213" y="1570038"/>
            <a:ext cx="46037"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87046" name="Group 7"/>
          <p:cNvGrpSpPr>
            <a:grpSpLocks/>
          </p:cNvGrpSpPr>
          <p:nvPr/>
        </p:nvGrpSpPr>
        <p:grpSpPr bwMode="auto">
          <a:xfrm>
            <a:off x="2692400" y="2695575"/>
            <a:ext cx="1352550" cy="2017713"/>
            <a:chOff x="0" y="0"/>
            <a:chExt cx="2130" cy="3177"/>
          </a:xfrm>
        </p:grpSpPr>
        <p:sp>
          <p:nvSpPr>
            <p:cNvPr id="87047" name="MH_SubTitle_2"/>
            <p:cNvSpPr>
              <a:spLocks noChangeArrowheads="1"/>
            </p:cNvSpPr>
            <p:nvPr/>
          </p:nvSpPr>
          <p:spPr bwMode="auto">
            <a:xfrm rot="480613">
              <a:off x="0" y="455"/>
              <a:ext cx="2130" cy="2722"/>
            </a:xfrm>
            <a:prstGeom prst="roundRect">
              <a:avLst>
                <a:gd name="adj" fmla="val 16667"/>
              </a:avLst>
            </a:prstGeom>
            <a:solidFill>
              <a:srgbClr val="F6BB0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endParaRPr lang="zh-CN" altLang="en-US" sz="1600">
                <a:solidFill>
                  <a:srgbClr val="FFFFFF"/>
                </a:solidFill>
                <a:latin typeface="微软雅黑" pitchFamily="34" charset="-122"/>
                <a:ea typeface="微软雅黑" pitchFamily="34" charset="-122"/>
              </a:endParaRPr>
            </a:p>
          </p:txBody>
        </p:sp>
        <p:sp>
          <p:nvSpPr>
            <p:cNvPr id="87048" name="MH_Text_2"/>
            <p:cNvSpPr>
              <a:spLocks noChangeArrowheads="1"/>
            </p:cNvSpPr>
            <p:nvPr/>
          </p:nvSpPr>
          <p:spPr bwMode="auto">
            <a:xfrm rot="480613">
              <a:off x="105" y="500"/>
              <a:ext cx="2012" cy="204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写作篇</a:t>
              </a:r>
              <a:endParaRPr lang="zh-CN" altLang="en-US"/>
            </a:p>
          </p:txBody>
        </p:sp>
        <p:pic>
          <p:nvPicPr>
            <p:cNvPr id="87049" name="MH_Other_4" descr="E:\PPT背景\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 y="0"/>
              <a:ext cx="892"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50" name="MH_Other_5"/>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86028" name="Group 12"/>
          <p:cNvGrpSpPr>
            <a:grpSpLocks/>
          </p:cNvGrpSpPr>
          <p:nvPr/>
        </p:nvGrpSpPr>
        <p:grpSpPr bwMode="auto">
          <a:xfrm>
            <a:off x="4940300" y="2598738"/>
            <a:ext cx="1441450" cy="2114550"/>
            <a:chOff x="0" y="0"/>
            <a:chExt cx="2269" cy="3329"/>
          </a:xfrm>
        </p:grpSpPr>
        <p:sp>
          <p:nvSpPr>
            <p:cNvPr id="87052" name="MH_SubTitle_3"/>
            <p:cNvSpPr>
              <a:spLocks noChangeArrowheads="1"/>
            </p:cNvSpPr>
            <p:nvPr/>
          </p:nvSpPr>
          <p:spPr bwMode="auto">
            <a:xfrm rot="20988563" flipH="1">
              <a:off x="18" y="607"/>
              <a:ext cx="2130" cy="2723"/>
            </a:xfrm>
            <a:prstGeom prst="roundRect">
              <a:avLst>
                <a:gd name="adj" fmla="val 16667"/>
              </a:avLst>
            </a:prstGeom>
            <a:solidFill>
              <a:srgbClr val="92D05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87053" name="MH_Text_3"/>
            <p:cNvSpPr>
              <a:spLocks noChangeArrowheads="1"/>
            </p:cNvSpPr>
            <p:nvPr/>
          </p:nvSpPr>
          <p:spPr bwMode="auto">
            <a:xfrm rot="20988563" flipH="1">
              <a:off x="0" y="660"/>
              <a:ext cx="2013" cy="204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投稿篇</a:t>
              </a:r>
              <a:endParaRPr lang="zh-CN" altLang="en-US"/>
            </a:p>
          </p:txBody>
        </p:sp>
        <p:pic>
          <p:nvPicPr>
            <p:cNvPr id="87054" name="MH_Other_6" descr="E:\PPT背景\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0"/>
              <a:ext cx="1065"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55" name="MH_SubTitle_4"/>
          <p:cNvSpPr>
            <a:spLocks noChangeArrowheads="1"/>
          </p:cNvSpPr>
          <p:nvPr/>
        </p:nvSpPr>
        <p:spPr bwMode="auto">
          <a:xfrm rot="19841246" flipH="1">
            <a:off x="6542088" y="1681163"/>
            <a:ext cx="1354137" cy="1728787"/>
          </a:xfrm>
          <a:prstGeom prst="roundRect">
            <a:avLst>
              <a:gd name="adj" fmla="val 16667"/>
            </a:avLst>
          </a:prstGeom>
          <a:solidFill>
            <a:srgbClr val="F79479"/>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87056" name="MH_Text_4"/>
          <p:cNvSpPr>
            <a:spLocks noChangeArrowheads="1"/>
          </p:cNvSpPr>
          <p:nvPr/>
        </p:nvSpPr>
        <p:spPr bwMode="auto">
          <a:xfrm rot="19841246" flipH="1">
            <a:off x="6484938" y="1733550"/>
            <a:ext cx="1277937" cy="129857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传播篇</a:t>
            </a:r>
          </a:p>
        </p:txBody>
      </p:sp>
      <p:sp>
        <p:nvSpPr>
          <p:cNvPr id="87057" name="MH_Other_7"/>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87058" name="MH_Other_8" descr="E:\PPT背景\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1252538"/>
            <a:ext cx="64611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079931 -0.281975 " pathEditMode="relative" rAng="0" ptsTypes="">
                                      <p:cBhvr>
                                        <p:cTn id="6" dur="500" fill="hold"/>
                                        <p:tgtEl>
                                          <p:spTgt spid="86028"/>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标题 1"/>
          <p:cNvSpPr>
            <a:spLocks noGrp="1" noChangeArrowheads="1"/>
          </p:cNvSpPr>
          <p:nvPr>
            <p:ph type="title" idx="4294967295"/>
          </p:nvPr>
        </p:nvSpPr>
        <p:spPr>
          <a:xfrm>
            <a:off x="0" y="258763"/>
            <a:ext cx="8458200" cy="422275"/>
          </a:xfrm>
        </p:spPr>
        <p:txBody>
          <a:bodyPr anchor="t"/>
          <a:lstStyle/>
          <a:p>
            <a:pPr eaLnBrk="1" hangingPunct="1"/>
            <a:r>
              <a:rPr lang="en-US" altLang="zh-CN" sz="2800" smtClean="0">
                <a:latin typeface="楷体" pitchFamily="49" charset="-122"/>
                <a:ea typeface="楷体" pitchFamily="49" charset="-122"/>
              </a:rPr>
              <a:t>3.1 </a:t>
            </a:r>
            <a:r>
              <a:rPr lang="zh-CN" altLang="en-US" sz="2800" smtClean="0">
                <a:latin typeface="楷体" pitchFamily="49" charset="-122"/>
                <a:ea typeface="楷体" pitchFamily="49" charset="-122"/>
              </a:rPr>
              <a:t>寻找对口期刊投稿、查阅信息</a:t>
            </a:r>
          </a:p>
        </p:txBody>
      </p:sp>
      <p:pic>
        <p:nvPicPr>
          <p:cNvPr id="8806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681038"/>
            <a:ext cx="86169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7"/>
          <p:cNvSpPr>
            <a:spLocks noChangeArrowheads="1"/>
          </p:cNvSpPr>
          <p:nvPr/>
        </p:nvSpPr>
        <p:spPr bwMode="auto">
          <a:xfrm>
            <a:off x="7267575" y="1609725"/>
            <a:ext cx="1698625" cy="23637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sz="2600">
              <a:solidFill>
                <a:srgbClr val="FFFFFF"/>
              </a:solidFill>
              <a:latin typeface="Verdana" pitchFamily="34" charset="0"/>
            </a:endParaRPr>
          </a:p>
        </p:txBody>
      </p:sp>
      <p:sp>
        <p:nvSpPr>
          <p:cNvPr id="88068" name="圆角矩形 11"/>
          <p:cNvSpPr>
            <a:spLocks noChangeArrowheads="1"/>
          </p:cNvSpPr>
          <p:nvPr/>
        </p:nvSpPr>
        <p:spPr bwMode="auto">
          <a:xfrm>
            <a:off x="684213" y="4233863"/>
            <a:ext cx="8459787" cy="909637"/>
          </a:xfrm>
          <a:prstGeom prst="roundRect">
            <a:avLst>
              <a:gd name="adj" fmla="val 16667"/>
            </a:avLst>
          </a:prstGeom>
          <a:solidFill>
            <a:srgbClr val="339966"/>
          </a:solidFill>
          <a:ln w="25400">
            <a:solidFill>
              <a:srgbClr val="385D8A"/>
            </a:solidFill>
            <a:round/>
            <a:headEnd/>
            <a:tailEnd/>
          </a:ln>
        </p:spPr>
        <p:txBody>
          <a:bodyPr lIns="90170" tIns="46990" rIns="90170" bIns="4699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SzPct val="60000"/>
            </a:pPr>
            <a:r>
              <a:rPr lang="zh-CN" altLang="en-US" sz="2000" b="1">
                <a:solidFill>
                  <a:srgbClr val="FFFFFF"/>
                </a:solidFill>
                <a:latin typeface="Calibri" pitchFamily="34" charset="0"/>
              </a:rPr>
              <a:t>方法</a:t>
            </a:r>
            <a:r>
              <a:rPr lang="en-US" altLang="zh-CN" sz="2000" b="1">
                <a:solidFill>
                  <a:srgbClr val="FFFFFF"/>
                </a:solidFill>
                <a:latin typeface="Calibri" pitchFamily="34" charset="0"/>
              </a:rPr>
              <a:t>1</a:t>
            </a:r>
            <a:r>
              <a:rPr lang="zh-CN" altLang="en-US" sz="2000" b="1">
                <a:solidFill>
                  <a:srgbClr val="FFFFFF"/>
                </a:solidFill>
                <a:latin typeface="Calibri" pitchFamily="34" charset="0"/>
              </a:rPr>
              <a:t>：检索结果页面中查看</a:t>
            </a:r>
            <a:r>
              <a:rPr lang="zh-CN" altLang="en-US" sz="2000" b="1">
                <a:solidFill>
                  <a:srgbClr val="FFFF00"/>
                </a:solidFill>
                <a:latin typeface="Calibri" pitchFamily="34" charset="0"/>
              </a:rPr>
              <a:t>来源类别、期刊分组</a:t>
            </a:r>
            <a:r>
              <a:rPr lang="zh-CN" altLang="en-US" sz="2000" b="1">
                <a:solidFill>
                  <a:srgbClr val="FFFFFF"/>
                </a:solidFill>
                <a:latin typeface="Calibri" pitchFamily="34" charset="0"/>
              </a:rPr>
              <a:t>，</a:t>
            </a:r>
          </a:p>
          <a:p>
            <a:pPr algn="ctr">
              <a:buSzPct val="60000"/>
            </a:pPr>
            <a:r>
              <a:rPr lang="zh-CN" altLang="en-US" sz="2000" b="1">
                <a:solidFill>
                  <a:srgbClr val="FFFFFF"/>
                </a:solidFill>
                <a:latin typeface="Calibri" pitchFamily="34" charset="0"/>
              </a:rPr>
              <a:t>可了解相关主题的研究文献来源，发现投稿期刊等重要信息</a:t>
            </a:r>
            <a:endParaRPr lang="en-US" altLang="zh-CN" sz="2000" b="1">
              <a:solidFill>
                <a:srgbClr val="FFFFFF"/>
              </a:solidFill>
              <a:latin typeface="Calibri" pitchFamily="34" charset="0"/>
            </a:endParaRPr>
          </a:p>
          <a:p>
            <a:pPr algn="ctr">
              <a:buSzPct val="60000"/>
            </a:pPr>
            <a:r>
              <a:rPr lang="zh-CN" altLang="en-US" sz="2000" b="1">
                <a:solidFill>
                  <a:srgbClr val="FFFFFF"/>
                </a:solidFill>
                <a:latin typeface="Calibri" pitchFamily="34" charset="0"/>
              </a:rPr>
              <a:t>排在前面的很多都是本学科的重点期刊</a:t>
            </a:r>
          </a:p>
        </p:txBody>
      </p:sp>
      <p:sp>
        <p:nvSpPr>
          <p:cNvPr id="87046" name="线形标注 1 12"/>
          <p:cNvSpPr>
            <a:spLocks/>
          </p:cNvSpPr>
          <p:nvPr/>
        </p:nvSpPr>
        <p:spPr bwMode="auto">
          <a:xfrm>
            <a:off x="3563938" y="3332163"/>
            <a:ext cx="2700337" cy="377825"/>
          </a:xfrm>
          <a:prstGeom prst="borderCallout1">
            <a:avLst>
              <a:gd name="adj1" fmla="val 68264"/>
              <a:gd name="adj2" fmla="val 101106"/>
              <a:gd name="adj3" fmla="val -63806"/>
              <a:gd name="adj4" fmla="val 143208"/>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SzPct val="60000"/>
            </a:pPr>
            <a:r>
              <a:rPr lang="zh-CN" altLang="en-US" b="1">
                <a:solidFill>
                  <a:srgbClr val="FF0000"/>
                </a:solidFill>
                <a:latin typeface="Calibri" pitchFamily="34" charset="0"/>
              </a:rPr>
              <a:t>方法1：来源分组、期刊</a:t>
            </a:r>
          </a:p>
        </p:txBody>
      </p:sp>
      <p:sp>
        <p:nvSpPr>
          <p:cNvPr id="88070" name="AutoShape 9" descr="data:image/png;base64,iVBORw0KGgoAAAANSUhEUgAAA+8AAAJSCAYAAACyWfQ6AAAgAElEQVR4XuydB7gVxdnH51Ll0iyAohRLUAQUFVFssUST2GLURNAYY4kmtpiixhp718TEGjTGGKNigtiN+gWxYQGxIfZCERBRqZfO/fbdc+cwd+6Ud/bsnvpfHx/u2Z3yzm9md+c/78xs3cKFixsFDhAAARAAARAAARAAARAAARAAARAAgbIlUAfxXrZ1A8NAAARAAARAAARAAARAAARAAARAICYA8Y6GAAIgAAIgAAIgAAIgAAIgAAIgAAJlTqBu0SJMmy/zOoJ5IAACIAACIAACIAACIAACIAACNU4A4r3GGwCKDwIgAAIgAAIgAAIgAAIgAAIgUP4EIN7Lv45gIQiAAAiAAAiAAAiAAAiAAAiAQI0TiMR7A3abr/FGgOKDAAiAAAiAAAiAAAiAAAiAAAiUN4Gii/eFC74RL49/Sbzx+iTx8ccfiw/enSIWLlosOnfqKLr1WF/07dNHbDFgoNht92+LQVtvI1YsX1HeBGEdCIAACIAACIAACIAACIAACIAACGRMoGji/eXxL4jRo+4T48aNE8sXL2QVq/cmm4nv73+AGH7EEaJ7jw1YcRAoR+CXPz8mHhi5/JrrxLCddwUWEAABEAABEAABEAABEAABEACBCiaQuXj/5OMPxdVXXC5eGjc2MaZ2HTuLnx1zrDjltNOij9u1TpxOzURsXCUG99tUzPxqXlzkseOeEVsN3q5mio+CggAIgAAIgAAIgAAIgAAIgEC1EchUvP971D3i0nPPTo0ZeeKvuPZaCFEP0bbt2orjjjpSjB79QBzy5ltvET8efkRq9YCEQAAEQAAEQAAEQAAEQAAEQAAEikugbvHi9DesW7Z0iTj3zDPEU489ki8NCe8tBwyI17MP2morsc6664i2bduJFSuWi2++/kYsXLBATJ06VUyc8Go83furL2ZbSZx32RXisBEQo66mclsk2M8+66w4yCOPPSZ22iX9qfPvvfuOeP7Z58TSJUvEWh06iB2H7Si2G7qjWLkC+xQU9zZGbiAAAiAAAiAAAiAAAiAAAtVOIHXx3rh6lTjqiMPFmxNeidl9d/8DxVHHHhsk6iiNl196yblGHgLe3TSleN9wvbXFhHfeEx07dxGT33pDvPXmm+KzTz6JI3foUC9+eOihonefvkHtnET7iccdGw+wHDz8cNEriv/N11+JJx59JN588IZbbs1ksCDISEdgsp8GjLYbMkS0X6tDWskiHRAAARAAARAAARAAARAAARDIjEAq4r1N27axt5X+penatL6dRPtpp5/RQhhSmDmrWovPFqxqVqiNu7QWPVqvauG1nRMJxKsvu7SZF19GvPbGW8R3990vMziVnPD9990jTvrliXER9v3+98S7U6aIz6ZNb1EkEvePPfMcW8CT8N11p53FnnvsLm7660jRY/01GwlS3f76xF+IO+/6ZzxVvxxnR0yfNlVsu/XWMYeN+/QWl191dVAbkm29ktsGbAcBEAABEAABEAABEAABEKg8AgWL948/+lC0a9cuFn9XX36puP+++1oIIhI8T81eLR6es1xMW7g8ptSnc7tmtOi8PHdU77XEdp2aT71+6cUXxKkn/rLZTvVHHne8OOeCizBN29DufjriMPHEf59sdoVE/BnRVPpXXn4lP6WeApx80oniosuv9LZeWg4xdGB/sdMee4m//u3v1vAy7xdeGi/6bznQm64agAYH/hTta9C5Y0fj4E9QYobATz3xuDji8MObXfHZSTY9HbFcsqRBzJmdW87Rd5NNxQknngjPfaEVgvggAAIgAAIgAAIgAAIgAAIsApF4X9LICmkI9NYbr4lnnxknTv3N78RLLz4vzjnjd+Ku++6PhPzG+dAPfC7E3Z83xML8213axOfXXquVWLt9q3yYectW539/Nn9lHJ6O24etI9ZdvSwfbvq0z8Qvjz1GTP/049izf/0tf42E+8qk5ldlPGL021+dKp4Z92y+fGdG+w8cfdzPIy95z/jcL447Or+ZHf0mL/q/H1yzP4ENzI9/eKBoWLRIPPns82LFsqVxsLpWuTq9/75/if79+4uttxkiPv7oA7Hj9tuz01Xzu/ryS8TVV18Tn9pqQH8x9oXx+TzSqDC97JRmbvDiqhbJN65eKZ5+MjcAss1224nu3bvHf3/55ZfimJ8cIRoaFov/jh0XCfj6NExDGiAAAiAAAiAAAiAAAiAAAiBgJZBYvC+Y/7U47mc/i6dOb9irdzxd/jennx55WgfFmX3dqr24+J3Fsaf9yI3qY8FOhxTtJNLj303n6e95SyMR3yTspYj/brd24pQt1sqLdBKGt/zlz+KySOBBNK2pVxKat48cKW645sr8J+Lk1c8jbzGxojo747e/zQt3Eq3f3/8Asdm3vpUX9qaWQvH+ccffxUUXXSSmvP9+HJYGay694A+xkL/lhr/kPfmvv/VWPHiz/957ilcmvpYPz70HVfFOU/pfmPSG6NJ1XW50Zzgqx6Z9N24R5oorrxTH//KkFudpIKR9+/ZGNjf86bqYR255wE9SsQ+JgAAIgAAIgAAIgAAIgAAIgICNQCLx3qZtG3H4oQeLraK1w2eec7546onHxAY9N4i9rnRMWtRGXDplgSDh3aN9zjOrH1Kkq153CkO/5UFi/rkFOZF/49ZrBDzlX6jHfdnSBvHpp5+IaZ9NjdPv3KWL6NW7t9hks28VnDalRzaSqKWd2E0HTcHebfc9oo3ddmt2uf7rSdHIx0dCzJogxMDDxfL1dzDa8967k8VlkXisj6aXb7D++uKxRx/Nr2knQUmb0pEHm9Z1v/Hu+2LmjOli7513jIU9ieK/3vWvFnmb7Jzzxax8vKOP+qm49i83xcFosGDoNoPFHXfd1WwaPnn5qU3cduvNsaAPFbfk3ZezBkLj+m5zdWBAhqU8jvjpz5x1Lutyr733jgY6No+jyrTuuffeaM38/r6scR0EQAAEQAAEQAAEQAAEQAAECiKQSLyTcLn7b7eJ/xv/SuyVJIEnp2TbhLsq1qXF5IUnsb5N97bxqTe+XBF75snrvnHXNvE1EvBzlq0UT81dLh7epYtRZJEQnz9/fgsQy5YtE127dsl7bincQw+OEf97+mnr5+jok3bkjf5ZND2/EI8vDWicfkpuwzjT0a5jZzHqgTF5MUhh6j+6X4hncp93yx/9DxXL9/pTs3LTcoUjo8ETEuLyIJF+2IgR4vAjfxp7vmkaO21YR+cnvPFm/AUAWgNPv8c8+lizpQ2uFkQe9gP3z4nTseOeyQ/Q0G8q44vPPxdPOafBhN+deqo476KL40EBsnGvPfYUF1xwQbysgnOQZ3zX7baJy0Xr8/9537/jaHS+c7Rbvpyiz0lLD0N1T+v1VWZc4U1xv7/XHvFO+jQQQgNHF5zze3HTzbcIOdMgiU2IAwIgAAIgAAIgAAIgAAIgAAJcAnWLG8LWvL/1ek44xpuW3XFns3y+rmsvfv7yN82myVMAEuB0kIBX/5ZT6OVO869+k0tOet+luKdzH8xfLt6Llr9fP6ClJ//qy3KDCaaD1sbTFPuRt9wiHvj3KOf349X4JK7jncj3C/eqEqNjjzqq2eZ6atrrRTu0337X3WKzfjkvLh31HxqEu7wYCfiGb+fWgdPx1OO5gQFViMZTv09cM/X7tltynm86dtx+SDyFndaQx3sSGKaOG+FFJ2U60oO/cmVuJkSbNm3E5RddEHv3Y4/8DTmPvDzmzJ4lBmyxhTj00ENatBNbXlSPcr07ieLly5fHSySeeuwRQZsTnnnu+bao3vO/OLb5On+dl5rA/ff+S+yx517RwE9X0T76nB4dFP/rr74SYx57QhCD0089Od5VP16S0BTGawQCgAAIgAAIgAAIgAAIgAAIgEBCAnUNgeL9yOE/jr/hTt9ZH35487W+B7/SIE7ZrFPeFCnU5Ql1Pbu+aZ1qv/S40znavG7qB1+IY3q1F2Pr146n4p+4WXMBf5VDvJNQpoO+SZ7koM/RfS9AwL87ZbI4cvhwq3CnQQGaaj5429wSAzo6fBVNlR/9I7d5e14plvQ7LB/mi0gc0yf0SEDKg6aAyzoZqYh3ui7Xj3ddO2z9OLElQU0ifGTTYM20qbmNA2lAgNIlxs9PmCRWNQl7ym9ptCyAPN1bbDVY/Och/2Z4lKb8hBvFJ8+7uls+rc+/+IqWm8px6nT8C2tmD1B4tSxqfLL53Gja/w477yx69+6T34CRBhGGH3KwGPv880LyOyES8/RJxAnvvCfWgnjnVAPCgAAIgAAIgAAIgAAIgAAIFEAgSLyTCPrFUTnBfvfoMc0E6P/mtoo/BUefeZOb0dF0d1rzLjelkxvSSXvVDery55qmyl/2zKdiq3arxZczvhL99t1OzHt7qnjgsbdFv30Gi6eP6i/Wa1yzC71LvBfAJo5KwnTUmIfE+hvkdmp3HST+Djlg/3g3fNthGgzo4PK6y4Qi7/sSxfsuT//h7Nz0bXlIAT8q8h7L77yTx/2QHw8Xzz07Tlx57XXiW4rH31cmGqwhEU2e6hMiz76aLk07v+KSi+K0TzntNHHheeeKy665Li/i99hph/xUc1XY63m2jrz4B++/b7Md8tUw5PWnJQa63atXrRQvv/SSGD3qPtFjgw2iz+CdLVq1bj6wQ2l/b/fd4oEGOmgWwr2jR+dFuJqPHED4JBpImD9/QTyYQIMItK/AydGSAHXARYr3KdNmNhu08PHEdRAAARAAARAAARAAARAAARBIQiBIvEvBQt5j1QtJAukHLy7IT5eX69Q375r7lrv0wJOYp3NyXbucRq/+K8NT2NvGT4/jH79zb3Hu/ZPFinc/E3Xd1hbH/HxX8Wdl+nyIeCfb1+/RQ/Tq21c0LF4sZkyb6vXKHzz8cK/XlxjQjvvkjbUdptkKFLbDc2cI8d5od/1ZxDtFkt5x+lt6lX/XNK2bztGn4Pr26ZP30tN3zbcckPsqgO/Y7zu5XeNJqNOmfrT+nabJn3nueeKNSZPEG69PEuusu5446OCD48+n0e7zUqjLuDS13OWdJhG+1647i7envNfCHMrrD5dc0kxsvxktS7jrjjvi6fTq0gF15oFMiMLS2nt50EwBagN77LGHuOb6PzcT+zQwQdP0x730ahyc2vvo0Q/EAxdHHX10szL86KADxdw5X+TD+jhW0/X5S1aJv738tXjknQVi4bLEX5rMFEnn9nXiwIFdxG/3zH3eDwcIgAAIgAAIgAAIgAAIVDoBtnj/6MMPxMHf2zsuL23qpoq0Wz5eGa9HV7/jLsGoU+fVNe+0IR0dcn07hVPP3fW/D8Xby6PN62bkNqIb1m65eCGaQt84d14L7ztHvNP07R9HG7p9f999xbrdeuQFJolu2hWePrFmO8j7Tt/ztglQjnA/9YyzYs+16WB53rVp83o6NF3/4TFj4g3rvvn6q2aCVQ0rN6zrw1j3TqKadpT/bNp08chjj8WflBt+8EGxYKVZGH+85urYk3/1FZeL7+yzj3jkwQcjr/aYPFvptafPy/lmLtAygHHPjBWvjh+fF+W02d2vfpvb7I6E9RezZoup0RcCaKkAedBpY0E66JNtdJjE+5PR/gBHHH54HgGJdyn4yauu2ktinY5LLr8itoWEvBxQoEGE65R1/TSroFuP9VlLAir9IaHb/8jkBeKiJ+dURLEu+F4PceCgLhVhK4wEARAAARAAARAAARAAARcBtninNdRS4OrrmGmte5fPZolh2/eNp8nLneJpkzn5qTh9s7opb88QG/bbMC/Yf/nb0WLA3oPEr/bbQrw6Z2nsad+4V9fY9o9enyradF87FvDPvzkz9r6POWcv8Z1uuY3wfGveL4+mcu8WeV9dU7dJHF567tlWVvRptZ13bf5ZNxnYN3jgEu6UBon/dmN/4/S+Lz9pGnt6tu5tpjxIqNKn/Ujcc4S7tGubLbeIxTt53mntP3n0aYq63FhOMiDv/rrrrSf+Fm3EJzlLzzVtPsfNk0T8fvvsHedJu9tvtfXg2Duuzi6ggQRZF1Kc29axk31/+eN18ZKBAQMGiJNP+7V4KBrkkJv5yVkBVAdUVvLIjxs3Lv/ZPYpPn787LRpEUAdvalm873njx2XrcddvYPLAP3PKZngLgAAIgAAIgAAIgAAIgEDFE4jE+1LWvNcTjv1Zfkr44KE7irtH/ScufOs2reMp8/8b9WossP99/HZ5KKZd5mk6/CMPThKv3TtRfP+M74kf7LKZePjFj8V/r3lS7LVLX7H0iNwU52fHfhD/e+CmncUjnywUK7+cJwa1Xy3W7tYpFvDHnnVANHU+94m5qy672LrbPO2KP/KOf3grispB667ff/tNY1ja7fz35/6hxbVR997tFP25KfdXs/K3CvhD/yOWrLdmgztvYlGAkbfclBeouc3e/DaY0t3vO3vkp81/b78DxI8OOiBem06ebzpoSj39/cWcOfEmfW9++EkktnP18oezz8x/Tq1P302cZhP/xx9+SEydOlU89d8n8uvfaabA3aNGRbMJvomn7JPnXM1D2kfr1LuuvR4HTTQAcVLsvSfBnxtsWCVWr1ohBvfbVNBAy4P/+Xe0rGCA2GLAQDFxwqvG9nPk8B+Jr+fOFY//bxwrz2oKtP11H1ZUcSb+rl9F2QtjQQAEQAAEQAAEQAAEQMBEgCXeSdjQmmS5Y7sqiF9b2Foc/+CHYoM5X4rZPbqLc/dcI9LUjepk5jM/nCkuPeNB0dBjza709XMWic326S9++vNv59e5U3jTlPmtNspNgV3/h8PEmB07xn+7xDt9Ku66G25m1f5f/nituO3GPxvDmtJ58vFHnd9yJ05SHLIMiAJ1+HCUELMm5IL3HCoWb3pIXgxz06Bw06Z+mt+9Peep/nZI9HxYKdbJ8777nnuKI0cMF8f/4pdig54biJtuuEEcfexxcdrEgqan59bTb5WvF/LQu4T1/HlfiZfHvxR/L75jp05iwquvNtu4jsQ77c6/8SabiE2bpvq/MnFitHndFtFU+rvjTflCBieWLlksNopmDtCR24Tv5HgA6v13p0SDENs3Tb0/Mr7+5usT488i5jYZzE3RlwcNZn0QxRn3UlNdJaJbmZEg3iuz3mA1CIAACIAACIAACBSTwKxZn4uePTcqZpZVn1ddwxK/533aZ5+K/fdcI/5i8f73nDf7tQWtxT43Tow95ORFVw/103DyPJ07/7r/Ex8//V4zAb/V4F6xIKfPwpFopynzqnifN3eRePvzBYLEe79t+sbr4d88pp9YtWqVuOpSu+c9Ft038sT7k4/ZxXi8VODhR/PF++iD9+PPh5G32XTkhXtkXymOd995W+y6085x1rGgHpgT1KHH707Jeanj9eRH5EQtcSIP+Ymn/kosXrhAPPTgGPGP22+Pd9mPZxpcmfPyU73kxfs6Lb3iZONhB+wXr0FX16JTXCnat4tmeVAdr165Ir/+ntafq1P385/BM+Shl5fSOSyqN5phQRvXTXjjzXjH+unTp8UzKOJNBZVyyvXy8bKBpjX2lOYJxzSJ95drULxfW2Ge99PheQ+97xEeBEAABEAABEAABAolMGtmJN43hHgvlKMav24JQ7yTV1R+Io4ik5Ad3SRk/+/LOvHj2yaJi4b1iNew07T4lydOjde/087y+ufhKD6dIw/8XfdMENNe/zwW8Qf0W0+027l/PEU+Fm9N4p2my9Nx8I6948/GffneLPHe5/PFIT/bRfxxxADRTSwXV3rE+x+Z4v2NSTlPq+mgTfqeiDato2NqNJhx1IjDrLvUE5/7o0+btW6Tmz5eimOKIt7JU91v8y0SmfHn666NN4STO65ffvFFYpfdvi2G7byTuO6qq5p9po4ELoWnT7GtHQlpqhcp3um3ftx3T85zLg9al39utEndkcOHi8OizQXPOq/5MgWZngwvd47f/4AD4k/UrWYOlLRq3VpMmvBKvKkfee27de8RCfYjxIAttogHKUY0iXdq9zRVn87ttPMuou/Ga2aVHB+J96+/+ip/HySCW6GRhlSYeH8N4r1CWxrMBgEQAAEQAAEQqGQCMyPxviHEe6pVyBLv/9U80nK3eRJLJN7PeOJj0fq5t8RRRwwVA7bqJeRGdfStdjroU2/yE3G0GZ3c1G78xGniiUkzBHnVyZu+YOOeLda691/wdbzOnQ4p3OnvfofvFnveyYa0xDsJXvIEmw4p3lcpnltbOCleU62pwMRU8U7T5klwJzmkwCahTAd5yUlk07ff6aDN3I4+7ufi/HPOFrfedru48c9/FpMnvy1ui2Zm+MT77Fkz483phgwdGn9HfZvtthfzvvkqnh6vimhpN4Xfe+cdY4/5L046WQw/fITo3LlLokESGqiRn5CjQYf9fnCQWLtjffwZPDnYQ/mRoKcy6gMJ5591pnjs0UfFpMlTkmBNJU59fQfR0LCEnZYtvDzPTY8r3t85b5AYeOnkvH3yN/2rHxTOdF6GU9OR5/T0bSC44p3Dh/KQzCl8ksNWZ1z+SfL0xfHl7WPjS7+Q62rePuYqW1+ZyCY1vZB7yVeeNHhx7DfZERrPZ2toej42knsIb70NhNYzxyYby5C4pjLJNma7FsLBZ4teVyH3i5q2i7fPhtDrvvaXpI1z0jSV0dXWkz6HQnn4wie5H13PuSTpuWwMaYOutl/MNuhjjuuFEYB4L4yfKTZLvJOAU3dil995J2/qxKZp8yuef0vs9p3+4nc/GxZ71mkTOulFpyn1tIv8XdOXin8+NFnsvtfm8Tfh9+jdXlz8zmIx7+2p8TT4rdrldo+Xf5On/eXl7eLvu9NBU+bffnOGoDXyG522b9HF+613/F3cHnlhx4y611gT9Em5UWMeitaDb5h+TQWmqIp3Eqfys2qByYgPo+UBtBZcHlsN6C8233JAvNZ92E47xcKZRC6JdxLs5NXebeh24uzzL4i/AX/3324TE955T3Soz+1PoB80GKLOUJCCX3rxt99hB/G73/8+9uTTsaRhsWjXrl0iwa7mTeL7pptvEVSe5ydMEiuWLRXd1123hVA/9Ae5DfoonFq3v42WE9B35mnzvFLOsPC9eF2dN1WEmv62tRWOeHcJcUrXJOrV/EzC3DYY4GvToeLd1+GV+fmY+epGtzs0vK/c3OsyX1/+ts6UqbOWlSAJ6VzrAs/GI01bZR4c8cCpH1+d2NLwxcviucApD4VxiVlOeTgiKos69dWtartNLGV9r0i+nPInvZe49cwJ52sLrutc+23PWVMdcdPkhuMwcIXhvotM7yQ1Xb09ZCmMfc8eU33QOd+AXGi6XPZJGZvSz8pGblnKNRzEe/o1wxLvuuedzLj/0cfFgGgd9VzRTvS7/BVB4l106yIO2T+3tnrMK9Pz1n5r277xRnbH//ON/DkS9DS1/rbx0/Nr29Wp8rRzPXndaZ27PFTxvvNNR4sHh+UEYVqedxKq8lv2OmryvJ930cXxt81tO9LT+nruFH09fTkN21TFDYsWiR/+6Mext5l7qOLd5MXmpiM94RSePPj0yT19evpfb75J9O3bNz9AQMsKZkyfLm6+4S9ixrSp4lnmunA5UEC71z/61NPx7u/k6SfhPPaF8amJZLKP9nCgtGk5AHGlQQf6VNz6PXqIJ599Pl9Gsmn0/aOiGSFjxd//dU9+YEaKf/rUnG1ggsvYFy705aK/yOXvtAQFR7xTni7PezmLd70+fC/ktLj68vG1k9Drpo6xzwZ53SVCfGlw7bS1e87MBZPA83UOuXb5wpnsdg30JL2/fXbYrrs68mqctOrRdD9xbXcNMGYpQFz2hXAxhS2G3RwbTfcwp144AwOcdChMEhs497GNu+ueSPM+TJNRofdksdqg67nnaw/6u4hTF1kx9vWXTGXx2ctps6b7wcetUq6nId5Dn2mu8Gp9ueomNM/QvmMh9zZLvJvWgtPGXrQ2mETP4L9/KD689/lYvJPApmnuNBV+8rJWsW0k3uXmc9JYEu90SO88rW3fNfLGk6ddfhaOrufF+9wFov9GXUW7eQ3ircUrxNU3HCFO+lZuTXmxxPsV114b77D+0rix1nuGPjUWIrJlQrsPG2pdQ09haCO4S5o2guPcsGmJdylq5bfeVQ8+ecEnvfZabI5pWv6+e+0RX5N7BbjslvsqkKCWMwVoUEB+j5023aPBojQOGigZPfqBOCnaCV969cmb/trECbEn3rR+noT8FtGsA7ombaNv2Ktr4dOwz5WG74Fk6piH2uR7KYaIdz1v2/R4fVp8sT3v+sOc+zJO0km01QfnRRFal6686FroNF+Zns1WvROWhr02saPXEVfokU1ZsjYJEt8sDR9Xn83l8Fzg1LWtffjqw9QGTB1+37OLY6MexvcskOFDpsXL8vjKncRetS3Z4pOt3HZqu/8Ksc3X3gt9jvi4mtJ38dDvv9D7LUtWprRdbVavex+rUNsLTS/pMyLUTjV80nvc105d70nOIHQhZSqnuKHi3dav8j1jXe8JlYdtANv3DLDda65+lKmfxW1vrncLS7xLT6VquOpl/tU7K8Qdp98Ti+u23TrHgnu3wbmp4yTiScy/8HlDs3LTBnQ0Pf6j16fmz5N4p3CNc+eJum5rx991p2ny8ti6Y1vRZ8MuYn6f7vH0/L275z5RXyzxTiLUtS6ebKElBTfccmvwGvNyFe9Upp8c9qN4jTtt7vbzaIO5d995R/zzH3eKN6NN30hs087wL746oYUHmso0ZPuhztkINOX+6ssujXe0p4PykJvP0cDB4dEGguQNv/6Wv7I3pHM9tNRlAPSdd5rqLw+awr98+XKrJ52Wjzzy4IPipGiX/clvvx0PLIwd90y8Vr9YR2inQe8kmjqNoS/bEPFuW/Ne7p53V4dVv6a/FHwv7NAHt+sBHtru1M4Gp4Onp+/zIIS2JY79oeJBLZdNNGdhJ5XF1+lI2tmzpS35lcNzIbQu1fAh9WFqw9zBEY6NehiObaZOnykv7qyHpAnLxcIAACAASURBVHaGPCtcHVXbPcdhwbXd9Bzl3K+2+9uXrxStpmea6b7k8vHdmz67bNfTek9wnklpDnq53o++e0Ltn7i4pWkv57mth9Hbi+3+d9kZ+sxO2o7KIV6pxbuvvajtTn0GhbLT44a8l0KfrZF4X5ZTwI5jScMiscsOQ5t9Fo3Wd/83ErMd6jtFm9aJeMf5zT6ZKt6j5CIvOXnh6aBp9LR2XRfvUqir2dK559+cmT8lp8nTCRLuy9euF9+qbyPe335A03r33Br5Ky+9KF5bbTpygwy3+IoYX//wg/ec0+afGPtsHO6+e/7ZbA8APXES8GMefSzyyG7KypcC7T5se4bn/Rp2elPeeSv/qbjctPmfsuPqAam86q7wdJ02sKPZALRT+z/+fkf8LfZtthuaj0pthr6nnpuWfoo17xeffzbe0Z3Sy83mSG4np4DUVmgH/D332F3cfd+ouP2GHG9MmpDf6I7i5TazuyAkiYLD1tevFXlMlzZLx3SOAsjztn/VMFzDhlz7ASuoa2M67kZ2MiPpsfeJfpNhr52+OctelSH97TqIvwwj60JnrLO11ZHMx3edVYgMA+n2hbTDQszy1YWatnpfhNQnpaHfU0lstrUJvY71cGpeSbmGxMviueDjpebpCyuv6/VpOi/vs7TqULeNc1/6nr+2e5yTNpeVKQ/TvaM/r9R4nLzSuE/UOtPrNClLzj2kthFTe1TZ6O1JvWc5z6S0OOnvEU4d6XXq6i+k2QZVLqbyc/MKeZaF8LCF5dSn7/niK7spbxcPLqs0yp91GjNnzoh2m+/Fziak/vX3vKs/xq1/2b8z/avfj6Z+kamthPZHVFtN91Ld0qV+8U6JHPHjQ2NPq3pcG4nifQ84MD510EuLxFr3PCMe/fCrXBAS75GIp03saJf47v17xqfJE08HeeNVoU7nyFuvnqPfFJcE+7SZC8RHn34j+my7kTj2rP3Fyf3a5U254hK3eP/TTTzx/sH7bvH+32dy4p0OV550XX4urk3bNXY2g6f9+PaOfvF+6VV88f7O5Obi/fCfJBfFDYsXiSNHDBff/f6+8dr2efPnie/vu69YZ91ucSleeO5ZcekFf4jX5R908MFiw169xS3RenfyTNN094GDtnYVXXz26Seia9cu+fScgQu8eO+//imuvvxyMfb55xPnd/2118Sfz6ODxDttzlfMo0OHtUT0icdmWZrOUQB5nv6VB8VVw8trepq2Mm13DV+8l4PnfdIZPPGuM5E8dLY6Uz0cNx2dr60O025balvwpa22CV+7S9t+vc3q7dl1D9jqTJY3bVtV21x2+uzS0wmx11c/al1n8VzwtSVXWVz1YXp2mfKSzzW6xn2WcWzm3i+m9qg+c03lL1Y75OTNeW6lba/pfnDVie95xL1fOO9L9bmu1yPnPua0LW4YThs0tXnTM9T2rOLa4gqn9iXUZ4zrHclpm7bnYho2c5+5rjajPnNC+1O+Z1+az7K0eIWm8/nnM8RGG/HFO6e9qzaY7lWOjaa+sO+c/pw01b3r/aSnb7of9TRNbYAt3k1ilQTqmMeeEI2rV4sJ81uJfW6cKNqOHh9/tz0+mtbAx1PfmzzxNB2ePOzyUMV8917rieXj3xNTo08w9W36BJYU7TI87TL/9FH9Rfe6Ffk0SiHe61q1Egfvv6918zoybqc99hK333kXpw2JchbvnAJ88/VccfH554tx48bFwZcvXiiOP+U08evTz+BEL2oYGoyo7xjmcdcNfOLRRwSt0z/nDxcUnFaSwts6Wnpa3A6Z+rDw2ZOGeNfzyHLNe1Lx7uJgEvauzor+gDalnXbH2FeP8jo3X5s4VPPJoqNhasN6B8n0QpV2+V6WXE6h4UyduCSsuXH0NsbtFLqeESHPBS4fWzsKbTshXLi2Jb0vXfeGqf2F3nsh9rveDUmucd81ITaq5Tc9P7jvLVub4TyrXPn62qhPXIS25STs1Dguewt9L3Fts+WjPkPUMKbztnah25A2X199m56t6vuFY7dtcCWkDXProtzChYr3kOew7/lkapdqfdr6F7YBJ1tfI6RN6veBq33b3nNs8U7e1V8c9ZMWTFXv+6mTl4sJ/3xOfPz0e3G4b22yTjzV/b3P5zeLR2vj6YjPN3no1XP0KTgaAKCp8uRtl8eKQ3cW/z5+O7FPj+ZmpCXeyQNMu5CbDtptXvW8Uxjy1A8/5OBmywn0uLSB3S9Ptk8bl+GzFO+0S/yu3969KPczifjPPv1UbLzJJok920UxtAoyMYkDvViuTobaqQzpCHPEezl9Ki6pePd53k0vdNuorR425OWUZVPV650j+ExxyMaQl1dImXwdee594PLUh9jDDcvpELrS4pTL1o589ZHFc8HHxSd4bPFVj7ovD1+5OfFNz1Bf27bdR7b7ycTClwfX9qQCnZt+Woxd7dvXIfc9T13cfc8BTlyu7SFMkz4LbM8ZWU9ccVKorTbxbpstwW2n0q6QPkpoWbjPppDZDT67Oe/a0HKUa/hQ8R7y7rSJab39c/o6ajuw9Y9N+XEcBL72a0vXVqds8U6e5u/tvpuY/unHzdKSa9/Jk0lhfvDignj6/NgXp8binXaGl2JcRiShbhL0dE4V7BRfiveGARuKqy84oNl0eZleqcQ75W8b1FAh/fWuf3nFc9ri/fXX1qzNph3V5RT3cr25YVcYAf1lwxm9TeslzhHvsjRy13h193jO99pNu83rhDhhKE6oeA95kfs6INJmTsfc93APayH+0JxOqpqKqcPKbYd+a+whOIx9nSqT4OAIhKR2h7LV80nKlRvPVnZOBzwpE1c8Ttv3db44aSSxnZOuzTaVp5q3bWAwiX2mtqOmr1/PMu+k9uvPFl/7pHx8zwXXO9FUFzJN2zNbvzcKvceTsHJx0p/Vrnou1rPPdc+6nlUmtpz7MAlTvS3JNDjPG/W9Ygpveu/Y8rPlm7RM5RSvmOLd5TGX9WGrK72+XO9D37uSe4+Z+lXqs8j2HGOLd0rs1ptuFDdcc2WLNkGbwsl15V82thU/f/mbWMDTQSJeP/bapW+8Np5EvTzoHO0if9zwHcTfRr0q5BR6ir/k2wPEMT/fVdwwqPn6cZr+TMef/3idc8M67pr3UM+7tN3GRS333aPHiG2HrNnQTWeStngnD/heu+0mhgwdyp66X043O2xpSUB92Zm8BzJGyEg39wGjWsMV7yaRTukkmSJvag9ZiXfXS9T10Fcf/KZOlv5i0MuUZefExE/vPKnth9MRSVLGJPe1ryPPscPUUVTjpcXe9iJ2tSn1mukepnNJ7n1XPA7TYoo8Ln+f3Unaly+O7T7R44VOi5X1wxnY89moXue2axtzzv0UYo8rrOl+cYkmvf5d94tPvJtmdOiDHqZ3qdppt5Ut7To1vStsZQ99r3DvPW6dm0SN7fnnEy6uPNNmzL1vOO3Z9a538U67Lrh1lnW4chDvtvehrd5t7Vg/b3om2QYQTM9pDntTWw8S7yQID9r3+8Zd0WnncbmhmhTwXT6bJT76z6vNpr6ToapHXf4ecdLuYsBWvcS8pbkd5Ndeq5WY8vYMce4jH4irTt61hcedbBl1733xBml3/u32kop3ste0oZ9aKTTt/oFoB3rbWuu0xTvlTeuyN+vXT2y+RX9O+0gc5pAD9483s+MsD/jNySfG6+Jff+fdxPnVWkSfILA9EGxTedTwvimEJtYc8W4T1roHXqbPEfQUVp+Or8cz2Rvqefc9YG2DI+rLwTcTgisIpC1ZdFRcafo6GL7Oies69/41CVaOiHV54W2DXmnw5dynJq6ceJKZqd1wbNe5mQRSoc8Fbr2awnHaW0j6HCbc9DgdapcQTnqfce3Tn1e+/Ez17LqvTG0vDb62NugamFafK677JuQ+CxWQvkEtTntJUre2+8b3rHW1zSzeL6HPltDnQVrsXDxDuXDunyztLve0y0W8yz4ap3+mDu75+nw+h5nv/cYR+3odB4l3iuzyMh953PHNdt6+6cPl4rbx08UWE6fE+cqp9PS3upb95gdPisW6KtwfnrNcTFu4XJyyWacWa9xnzfxcDD/4IHH5NdfF09FLOW1eAqXBhMMPPbTFsgIVuDpDQa+ILMR7sW7oEPFeLJuS5ENLIOizdd8sXDMjJEk61R6HI97LiQFXvJeTzbAFBEAABEAABEAgOwL6YKhv4MhmSRqDWdmVsvQpJxHvIVa7HFWm2TScwVbXoJ5LzOt2+wbPXMKf0rK1rWDx7ttlnQT8ORdcFO9ATwftQn/plAVi6gdfiLWmfBp/Iq7rtC/jT7/J47d/Olxs3LWN+Gz+SjFn2Urx1Nzl4rvd2onDvtWx2a7ylPfjDz8kTj/lxPgb49LTXw7incpCn2c77ID9nG1OtVsNmLV4pyUGvzr5JDF69AP5bKe8/77oueFGLewlMb7ueuuJ1yZMEJ9Nmx5/g921bl8V7+RZf3fKFHHeRRcb1/lT2L59+uSXWYTcoBR2nc6dxNFH/VTcedc/46g7bj9E/P1f9xjLQdflYNPMr+bF4em786YZAvQJOfVb9vQd+AceeSzUvJoID/FeE9WMQoIACIAACIAACIBAQQRCxXtIZq7p7ZSOy4Mur8v8TGlxBnjUPLi264MKMh53NmzdsmXLG7mZyXAzo2/2kef7qy9mG6PSJ+TOv/BCsd32O+Svz1ndRoybvkzc/XlDfI7EvDz6br6+6NM5t579Bz3aiW26txU9Wq1slvakia+KayLhRd+aHzx0R3FvtIZcNOZMv/ziC53T5q+/+VZWET/95GPnbvNPjnvOm849d98lLj33bGe48y67Qhxx5FHNwuy2wxArTwpIov+yq6/15m8LcHA0qNCwaFEsdDf0fG9RD0u/6Rjz6OPG5On60B12EM+OHSvqO3WyhqPIh//oELF+jx6CWyd6hmt36ihIWJMt1A7322dv8YuTThYnnnJqC9uef3Zc/IUEGnjYbfc9xOS334wHV+6P4g6K2qh+UHjyvM9btDgx51qIuO3V71dUMV8/c4uKshfGggAIgAAIgAAIgEA1EJgxY7ro1at3NRSlbMqQSLyT9SSETjzuWKfgpGniRx17bDMRH5e8rk7MWdU6D6FH61V5Id6MTBRuUiTWb7rhBvHSuLHxJRoY+Ns//hF5hrvng5aTeCejfn3SL8VTjz1ireR2HTuLUQ+MEVv03zIfJmvxTqKXPhlHItZ3kBinNexSEN9y4w3iqf8+4RTvz4x7Vmzcp7d4Y0ruM4G2g9Imz3sh4l0th26rmi/ZffZZZ7Uw5eZbb2kxeEKBIN59LSN3HeKdxwmhQAAEQAAEQAAEQKCWCUC8p1/7icU7mcIR8BSOBDeJwR2H7RgL1o6dOltLsnjRQvH+e++K/z7+eOzJVT9Nt9Mee4m/3HRzi/jlJt5XLF8mDou+//5+NMBhO+gTe6PGPJT3gmct3in9+vqO8aZ5Lv5kbxLxTvVLAt/n3U/D884V748/8nC8xMLmadfrRor3z2fP9jJK/1asnBQh3iunrmApCIAACIAACIAACJSKAMR7+uQLEu9kDk1d/t1pv4qns3MO8jpvsumm8Zrqzh07RiKpUxxt9hdfiK+/+kp8+sknYvnihS2Skmvp5VR5NUC5iXeyjQYghkcC3lQWaTsNatwfeeDbtmsvshbvVE8n/+IEQR5yedhEalLxTp568nbT5wSPP+U08ZszzmxRjz7P+zYD+os99tjD6pnXZxC4PO+U+Z+uuVpcdNFFeTtojbxt+QMNHO2yw9B4nb+cms9p07UWBuK91moc5QUBEAABEAABEAABECgHAgWL97gQ0fR22kiONo6zrYNPWlj6xBptfuaa7k0e1hefN69HH7j11sYp0iZ7SOAe85Mj4ku0dpu8yPLo1bdvNF0/t0ka96B1+nfdcUd+gEKPtzhK/9DhI+Ky0QAE/TYddP67++4n9jvwB9ysEQ4EMiMA8Z4ZWiQMAiAAAiAAAiAAAiAAAlYC6Yj3puRpuvi/7x8l/nH77c5PpnHqgzal++nPjhb7fO97sWcaBwiAAAiAAAiAAAiAAAiAAAiAAAjUKoFUxXseYuSJn/zWG9EGYM+JiRNeFR+8O8Xrkac14L369BU77DhM7PP974lBW29j3sSuVmsK5QYBEAABEAABEAABEAABEAABEKhZAtmIdxVnJORnRp8JmD1rZvT/bDFv/jwxf958sXTJErFWhw6i69pdRf/+/cUGPTcUG9KnBJo+/1azNYKCgwAIgAAIgAAIgAAIgAAIgAAIgIBGIHvxDuQgAAIgAAIgAAIgAAIgAAIgAAIgAAIFEahbvnx5Y0EpIDIIgAAIgAAIgAAIgAAIgAAIgAAIgECmBCLxvgLiPVPESBwEQAAEQAAEQAAEQAAEQAAEQAAECiPAEu/zl6wSt42fKx56e55YuAxavzDkiF2pBN45b5AYeOnkSjUfdoMACIAACIAACIAACJQpge16dxAn7dpdbN+nvkwthFnlQIAl3h+ORPsfHp9dDvbCBhAoGQGI95KhR8YgAAIgAAIgAAIgUBMEHjlhU9F7nXY1UVYUMpwAS7zvdv378LiHs0WMKiMA8V5lFYrigAAIgAAIgAAIgECZEdg+8sDffkTfMrMK5pQLAZZ43+aq98rFXtgBAiUjoIv303qML5ktyBgEQAAEQAAEQAAEyoHACe3/VQ5mVLwNA6fflC/DG7/vX/HlQQGyIQDxng1XpFqFBEzi/YQTTqjCkqJIJgIjR44UqG+0DRAAARAAARDQCNy5G5CkQGDgjFsg3lPgWO1JQLxXew2jfKkRgHhPDWVFJgTxXpHVBqNBAARAAASyJnDHrlnnUBPpD5x5K8R7TdR0YYWsW7HC/6m4wVdi2nxhmBG7GghAvFdDLSYvA8R7cnaICQIgAAIgUMUEbt+5igtXvKINnD0yn9mbZ2HafPHIV1ZOEO+VVV+wtoQEIN5LCL8MsoZ4L4NKgAkgAAIgAALlR2DksPKzqQItGjjndoj3Cqy3YpsM8V5s4sivYglAvFds1aViOMR7KhiRCAiAAAiAQLURuHVotZWoJOUZOPfvEO8lIV9ZmUbifWWjz+TBV77rC4LrIFD1BCDeK7uKZ32zSny5oE4sW7pSLF+xWqxYVRcXaPXqRrFq9SqxurGVaGzMPQ5Xr24V/V4tVkbXttqkrdisZzsB8V7Z9Q/rQQAEQAAEMiJw85CMEtaS/WHTtPIHDZsFD/2FEBtFdrxwnRBz309uD6VxUJTPQ1Een7+WPJ0EMQd+/Q9FvG+ZIAVEqQUCEO+1UMtVXsa12rQS5+/bUxy49dqidV1OkHGOFasaxT0TvxJ/GvtFJOS8Y1gC4p1DtXzDvDV1tVi7PhLvK0Us3lc15tpKY1T3q1fXRUI9Eu2RYKdjVfR71aqmcCuWie/u0AnivXyrFpaBAAiAAAiUksCN2xYn94ObppWP+Xnz/LptIcSI+3LnPh0nxGO/8dvTZUMh+v+gZbj4/IFCvPeIEAtmtrz++cRI1Ef/Z3AMnPfPfKpvngXxngHiqkgS4r0qqrG2C3H+vhuKEUPWTQzhxmfniFuen+ONX4h4r4sGFaRX15tRU4Akcbhp12K4Ce8vF2t3aStWr1otlq3IiXM6SLRT3ayk3zntLuhP+r169ero/+VinyEdg8U7t/5s4bjxyd7QsLL+qdx63JC0arEdocwgAAIgAAIagb8MLg6SQ/+Wy2f0cWvya99ZCDrfZSMhpjwkxDY/EeLpPwjxbvS36+geCf5vn9kyBKVHgwHkvV+2sOX1KQ/7005IY+CCf+VjQrwnhFgD0cpavJNYomPgpZO9VeEKK0WXLr70RAvNT8bX09Xt1/Px5csJ7yubF2AFB5hw5gBR365V4hJ8MGepOHjkR974ScW7FENJRFGSON6C1GiAFycvjcU7edxXRh/ZiMV600He9wYS9JHHXT2iM5GCXya+M8Ttead64h76II5ax7a/OWn72opqo2oDxDuHLsKAAAiAAAhYCVyf669ndvzozlzS3Zt2YP8y+goW/f/slUIc+BchNttLiP8cI8SMCUJQ2F7bC/HUeZGYfzDcpF7R+v0fRWvPZXrhKSSOMXBR0+yBKAWI98QYqz5iRYt3m1iWtSZFsyre6ZppMEBPyzdgYBLc6jnfYIJqh0+8U1hb2qrdPpurtTX72oGv3LPmrxB73+BfH5VEvHOFUYj4k+UJ9eT7OFT79azFO6c+TAKbI95N7YhbX67BAplGIQNMXDsQDgRAAARAoEoJ/HFAtgXb6eRc+vQvTWV/Z0zu396R0B7wQyHGRSJ+0l25MOQ5Pyz6mzzrL92U+990HBatLyehHnrQAMH9PwuNxQo/sOH+fDiIdxaymgxUFuI9qfhSxapPLLuELddjTi2EYyvlZbMn9LxslT7xXqvCnVsnrrs7K/GeZDq0y3vq86zW5BMsoNDj3lwm1uncJpoZH3neo3XvNH1ePRYuXbNhXaOIppNH/9HRqnFJST3vcmDHNDhQaBtzDRpxBiMC8CMoCIAACIBAtRK4tgjfJO8RrQE/KhLt0yPxPOqnQvws8qqTJ5488GMvb062fRch9r0iJ+TficI9cVZL8sOj9eVrRddlXIqzyym5NJ+J4s5p2qy7azQdf/7nufiDDslNz6f8MzgGLv0PxHsGXKstybqVK/27zW99RfF2mw8VtxwxrVeaSfRTGNVTL+OETHl3ed45HnJTmNDy1aKID2Wkt4csxLtPaCcR6b40q+3hlHZ5xr4eTZvv3DZOlqbMX3rVVeK83/8+/r2goS6/Wd2NN14tTjrl9yKS8vG11o1LWeKd4+E2lcnleafwpnXpajqFzu4IGRRIu06QHgiAAAiAQBUQuCbycmd97HWuEEOOyq1D//D/IhH/qhAk6Omc6Rh/YyTeI0H+2p1rxLcabkTT5nD3RUK89w5CUPprReEfj/oFMu19I48+ifd/HJRLY5dTc2EpTgbHwGWj86m+dTY2rMsAcVUkWRXi3TYNXhfjNtFONWkT6a5ruofdNfU+VGBypvarLbAWRbssv5Ht1dEGdmd+3fImNZxPW7yrU5BtTwkpyKQ4c4kxugbhXvjzVhXvF15+VT5BEvBSvJNwl8cpp+Q2skkq3n31pnu91TYhbZDC2lf/IdPeOevqffkVXhtIAQRAAARAoGoIXNUv+6KcOC7n9SbxTh51EtlvPyBEnx1zIn3zvYWY9kpOZNPvZQtyv33HVpE3fb+mPsGcyItP8WhQgPIgET/hzmiw4GlfKqlcH7gimlnQdEC8p4K0KhMpW/FOtF3iW9aG7q1W17eHiHdf7apCPSSsS4T7ZgBQPi5vPGemgM/WarjeQryTQJeHKuAt59MU7yHTmEO87xBThbfUJycuiabNt8tPh7/kqmhEvek4/bdnimv/uEa4n3jqmaIu2tiOvO91jcu8u82H7llg2jBOnx7vEtlJ81PjuTz6aG+FtzekAAIgAAI1Q+DKb2Vb1K0OFWL/SGDTVPalkXifPyP3/+b7RN91jzasI5H+60lC/O+ySGxHm83J8PdEO8/7BHzXXlH4SMDToEC/KL0+kWedBgAo3TlThDgm+mQcDRL879Io70jYZ3gMXLlmgz2I9wxBV3jSZSfeVcHKFe9SWNv+lXXk805zNo5z1bceX9/gTB9w4Ih3U36F2lnhbbaF+VbPuyrgbYI+CpOmeLexTSKGQryp1VanWZTnvxMaxDqd2uWTXhZNnVcFu7xAwj1/RDPnW69eKr67vX+3edcO7q7yJN2wLsmadHWAwDcAkCT9LOoNaYIACIAACJQ5gaw97+R1JxFOQpsOEuV0yPOPRV54Etkk6B84UYhDbsl55K/fzg+OpsWTaN/1V7mwE+/MCXd50KABrXUnr/wDvzRPwffnwgoBzzsLU80HKmvxrtaOTXibhJsu4mU6aYh31+Z2JvFOefvWzVMYkyAPnWrPLWe1tXorJ1Wwy0IbptJnJd7T2AwsieivtvpNqzyPvZLzvOvHldeumUL/68gDT8eyFblQsYBduUzst0O4eDfZ7Vtfrgt5aQN3XbuLlWswCANFabUypAMCIAACNUgg6zXvv5qYW3dOa9DpkGvO6Xe/aLr8X6JPw9Ga9UEH5/6m8LQu3rRRnVo9tH5drn3nVBt55ylvuZkdJ05AGKx5D4BVw0Ej8R594NhzbH1FNG2kyIdr/bhqiurdNv3t2iiOK459u9qrU/XJNs50fY6gNyHncilydZU0O2c9Ojzu0uisxLsKJYkIh6BKt1nZxDvlQgJeCnf6nYZ4525g5/O8m9pO2u0JbS3dtobUQAAEQKCmCGS92zyJbFp/TjvE0yF3eyex/v1oZ/i7on97RLvE09+0U/yeZwvxYLRz/EeRgPcde52TW0tP6+TH35ALPTz61BztUk+/Ke8P/5fbuO6H0WfnHow+V5eVeFd2m3/r7Iw/v+fjgutlS6AsxbvLu62T5HjeXZ9uU9PjTEe3echta+K5Ij0kb7KZW6aybXkpGuYdhLFtXtdkQzmK9zQ8rSkiroqkHn458rxH0+Zbt25enNXR2nb6NNzSaBhz6YrmY5mN0cc4Wq1aIQ7YsV6MHDlSnHDCCS1YcOvKtR+CmqhtkzrORnOcinINBqSVB8cOhAEBEAABEKgSAll/511iom+z0yG/s06im849GQlwWqdOAntg9N33zb4jxE3RtHnfQZvSbRftVk/fj//yfSH+GQ0C0PHbyGlJ34cnAf/zaLM68rjTd+Tpf/o7o0P9znuoeD/88BHi3nvva2aZ6ZwMQNd8h56eGtd2zRfGZZNqDzecrwx6mvTbZXtovrbw3HS44dRylJV453rJdU+46ul2beJmW4MugYQKaBUkR0y70vflbbvuixfSqCs1rFe8ewpWTuJd37Ss2c1al/vuONYiJ2upD7yQmzbfRor3Vs3TIfEu5yGtjD4BH39Fc3WjaL1quThwx44s8e4S8qZr+klewAAAIABJREFUen26POppece5Nibx7ierGcQCARAAARCoaALXDyqO+T+6M5fPf44WYthJ5jy3jcT4gkjIfxx5y+mYEX0Xnv5XDxLt20bT3yls+05CvH63EC9HYp2EOZ3fPVpD//LNuf9pgIDyGhBN21+2KAobCfjXoxkAGYj4gYvWiO8Q8Z5EQOpxfL9VfBzB6RpMMOXFbUC+QQOZDmdwQs2T0lXtssXnDJDIdLIqZ9mId64INa0rNwl2qhB17Tv9VuOGCj7fVHifeOeuaed66vVGzuXHvTkqKVxoXeplS1O8+zYBM3F1fTbOFN4l8Cup3opta1biXZbD51nnDrrY2hD3s3E+ruogAIU1Te+XaXBt9uWJ6yAAAiAAAlVM4C+Di1O4Q/+Wy2f0cdG69jd5eb5yqxCvRBvYqUeXDYU4+gkhPo/WxtO1GdG/v3xRiHaRkJfHA1EedF4eFGefS4TYKFpTf+9hOU99ysfABf/Kp5hUvPtEqxSfvnBkSEhYGd6UrpqO6W8TRs4AAQe/b/aBKsZ9Axg+cV+sctatWuVf877V5cVf886pEIQBASLw/G/7i3Xr2ySG8caMBvGTOz/xxtdnbpzWY7xxGrU3IQQoCQES753rc5731q0axarVuZkMdDS2bhTLo4/INUaedjrI874q+n919EebyPP+g53cG9aVpEDIFARAAARAAATKgcCN2xbHit3OyOXz/DWF50difMHMNels+QMhOkfn6PjkGSHmWsS5Hq9wS/IpDJzXtKY/OvP2Obw17yNGjBD33Zfz2Kt/m36rpvrChqYbkp60Q8ahf7mHLCs3vC9tEzvVLhtbvQy232o9+GxRy+QqJ8Q7t/YRrmwJ/HSH9cRZ3+2Z2L7TH5gunpgy3xsf4t2LqKwD/Oe5xaJTfVvRqnUr0Tpa464eq6IlCSTWVzadJBG/Mvq/rnF1vOb9oJ07W6fNl3WhYRwIgAAIgAAIZE3g5iFZ51AT6Q/8umlNf1TaEPEu4ahC0wRMFYQcIRkyKKCLfcrfZY9+TbeNfksbfQI6jcah8rAJehvnYpcT4j2NGkcaJSdw6DbriP0HrS06tdcWMjss+6Zhlfj3pK/F/72/gGU/xDsLU9kG+mjGMvHR9GWirnVd5GNf43Ung2nDuhWNa3ayo98k4Gna+JZ92ojNe3WAeC/bmoVhIAACIAACJSVw69CSZl8tmQ+c+/d8UbjinSLoXu8kPFxp+Lzqug0mIcyxSR9QCPWy63lwBij0QQbTAIdpYEGWWRf0xSgnxDuHMsKAQEQA4r22m4Ftt/napoLSgwAIgAAI1DyBkcNqHkEaAAbOuT1YvJsEr020+jzzpjKoHnBfGWVY078mgW8S56aBAlVg+2xQr3MGNWxT9/Vyq2VSy+KbYm+zoZByQryHtAKErWkCEO81Xf3wvNd29aP0IAACIAACNgK37ww2KRAYOHtksHg3ZWsSjD7PukyHK6j1cLqIta2ZN4ldKYY5CEO88b419bog1/PnlKkU5YR457QUhAGBiADEe203A3jea7v+UXoQAAEQAAELgTt2BZoUCAycGe2M33SETJtXxa9NkNoEPcXVPeXynK1IIR5tmYYupH0inJOHD7ltoEDyMrGyTfkP8aCb1usXwlKPC/Huq3lcB4EmAhDvtd0UIN5ru/5RehAAARAAAQuBO3cDmhQIDJyx5pN2XPGub+qmCnndJM4mcarYtol4jrD2efp9Hv5QsW/CH+J51zmaPOo21raBCI7gT1JOiPcUbjYkURsEIN5ro55tpYR4r+36R+lBAARAAAQsBP7xbaBJgcDA6TfnU+GKd5doVa/5BLfvekhacgCBs15e91K7PN+2wQQbet8AgoznWgKg52kT+ardJnvSLGck3ps+bOxodFtd/k4KTRJJgEBlEzCJ98ouEawHARAAARAAARAAgcIInNBhVGEJIHZMYODUPyvifSCogICRAMQ7GgYIMAno4p0ZDcFAAARAAARAAARAAARAgEVgSJ96ceeRm7DCjhgxnBWuWgLddx9voKjSubjKCfFeLa0Z5cicAMR75oiRAQiAAAiAAAiAAAjUNIG/H7mx2L5Px5pmgMLbCdStXu2fNj/oMkybRyMCAYh3tAEQAAEQAAEQAAEQAIEsCGzbq178ao8eYmhfCPcs+FZLmizxvnDZ6mopL8oBAiAAAiAAAiAAAiAAAiAAAiAAAmVPoHP7Vs1shHgv+yqDgSAAAiAAAiAAAiAAAiAAAiAAArVGAOK91moc5QUBEAABEAABEAABEAABEAABEKg4AhDvFVdlMBgEQAAEQAAEQAAEQAAEQAAEQKDWCEC811qNo7wgAAIgAAIgAAIgAAIgAAIgAAIVRwDiveKqDAaDAAiAAAiAAAiAAAiAAAiAAAjUGoGyFO9dO7QR85esbFEXtvN6QG64Qis7JJ+QsKby0DkTExnWlD43TwrnS1+1SU+Xm0+hvBEfBEAABEAABEAABEAABEAABGqVQMWIdykQTcKRW3ku8ctNQxfLIcKVG1aKaZ9NannUtG2sKD1u2q68KV9XHj67cR0EQAAEQAAEQAAEQAAEQAAEQCCMQAvx3hgdviQWLF3lC5LouklYSoFqEqe2TLgimeKPf/5ZsfNuuwfZ6/M8hwjkpDMMXDaowlotmJ5XiLde528ClubgSFCFIDAIgAAIgAAIgAAIgAAIgAAIVDmBLmu1blbCulKKd2mJTxxTOJtAddWXTVxyBbxrerntWohAVsvPaXfSA64LdH3wQPWU6+n6BkVsAxGcgQBfGbpuf7mYP/GcfDD9ty8+roMACIAACIAACIAACIAACIBArRAoO/Gui2CfN54qyjR93JSOyzPsE/CcwQKTSOaKd9VeWxy9rGoj1e3TbeF4zk2NnjvzIWS2QzO7mwQ8hHutPHJQThAAARAAARAAARAAARAAgSQEyla8u4SqqaAmb3MoEJ+A19PjCFbuIIIu3rm2u8S1zavOsVsfGJC/Td5+9RrXbhlOinaI91ByCA8CIAACIAACIAACIAACIFBLBMpKvKveY5/nmLNW3DXN3VbJIQKeK4J9U9N9gwKcfEx52AY0OOmZxLsu3F3T8UNuIgj3EFoICwIgAAIgAAIgAAIgAAIgUIsEylq8U4XYRKk+VZ5Teb4N1XzC3bb+W83blkfIQIIurl1LB2TeXE6hglsfUNHzCx0IaDFQgWnznKaLMCAAAiAAAiAAAiAAAiAAAjVOoKzEu0mIqgKeK4CTCEqfcDe1E24+qvjmiHvT+nTbZ+FUZvS36zNuNiHuugdMcdKajh/XLcR7jT+CUHwQAAEQAAEQAAEQAAEQAAEOgYoQ72pBbILZNW28UI+7DaRPvJsGG2wDECaB7wqrrnWXot02+KELfD08p6GoIl6NH7okoFldYrd5DnqEAQEQAAEQAAEQAAEQAAEQAAFR1uLdN01dXYNtWo+ti1aTiA/xuPvs0duTa9DAJ8xdwt8nvm12hk6Z1wdN5G/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QgAAIgAAIgAAIgAAIgAAIgAAIVQgDivUIqCmaCAAiAAAiAAAiAAAiAAAiAAAjULgGI99qte5QcBEAABEAABEAABEAABEAABECgQghAvFdIRcFMEAABEAABEAABEAABEAABEACB2iUA8V67dY+SgwAIgAAIgAAIgAAIgAAIgAAIVAgBiPcKqSiYCQIgAAIgAAIgAAIgAAIgAAIgULsEWOL9k08+qV1CKDkIgAAIgAAIgAAIgAAI1ACBTTfdNLiUL81cEBwHEUAABHgEdtqwS7OAbPHes2dPXg4IBQIgAAIgAAIgAAIgAAIgUFEEZs2aJQoR7zv27FxR5YWxIFDOBF6ZtTA2D+K9nGspZdseevPNlFOsrOQOGjy4sgyGtSAAAiAAAiAAAiBQIgKFivf+63YokeXIFgSqj8B7Xy+BeK++anWXiMR7rQrYWi57rbVzlBcEQAAEao1A/a+niMa/DhF1v3it6v+lum24foCzimuJR2i9c/hJuIWK9z6d29XarYjygkBmBKYtXA7xnhndMk2YBOyIYcPK1Lpszbrv5ZdrduAiW7JIHQRAAARAoNQEOnSoLQ/nkiU5D5TtqDUeoe3Pxy8t8d67E8R7aN0gPAjYCExfBPFec60D4h3T5muu0aPAIAACIFADBKSnuQaKGs8u4Hrea4FHaBk5/NIS7706tQ01D+FBAAQsBGYsWhFfwZr3GmoiEO8Q7zXU3FFUEAABEKgZArXmafZ5jmuNR2hD9/FLS7xv2BHiPbRuEB4EbARmLoZ4r7nWAfEO8V5zjR4FBgEQAIEaIMDxvNcNukQ0Tj4/iIaM44rrS1e/rv6mv22HzVaO55jDQ+brs58TzlVGis/NIzSsbhsnHw6/tMR7T4j3oPsNgUHARWAWxHvtNRCId4j32mv1KDEIgAAIVD8BjqfZJJRNAtklqCVJPZ4q8jli3Ccyfdd9nmMXD075qAyyjPoAhsk2jnhX01QZcezxDbroAyK+8D5+aYn3DerbVP/NhxKCQJEIzG5YGedU0mnz9fX1oqGhIV9k/bfKIuSaGtYWzxSGE6+Q+qkfeq1omHC6kP/KtPTfzcodxaGD4unn9XM+20LFe11dnWhsbIyTVf925cMJxwlTaB56/KQb1oXUVaH146s/uk72mA5bW3C1LVd6ah4ybVtavjw45TLdC9x0TeG4cU22hZYzaRsJ4YKwIAACIOAi4PM0+8SlmrZJCIaKw7jfYPH027z53Dw4nmMbDymUfeKWMzuA0jAJe5WlGsbFxMZfr3OO0JdxCpm5INModLf59QsU75ufM0Z8cPnB1qavX6ffvkNNzxTfdZ3StuWh2+mz3WcnroOATuCLShbvJLKNAsYyEMAV6no4PQ91oCFpkzIJeFPnX6avijI1XBJxwhHvLsGui276zT3kIED88mLEUwcNOHmo6ZvCh4h3m0A2tjltUIXC2AZpOOVQw+h2mES03ia4efgEuUyHI0yTtEWbndw27quj0IEtnbvKp8VzwDOQliYPbn0iHAiAQG0TKNTTrAo9rkCUwpTI2zz4vvMcIW+qWZ/nmDMTgdNifAMKPvt9XnouaxtjWQbfTAW9rD5+Mnyh4r17h8I87/3PHSPeu8wu3slOCkMHhdPDc+PLPNTwtrim89xznDaHMCBgI/DlkhJ73jke8byAaPLQyzhcj71L5CcR9Embk09oqOnaxLouppIIhELFO6f8Pq+66borTshggsu+EPFuE3J03sedI3Y5HPX6ttlkE7suO0IFv2vWR+hMAFfZOXaZRDlX8Pu4+8riGmSjtEMEv88WXAcBEACBEAIuT7PP++vzkJMdLs89J75aFtcUe32quolBIZ53WRYfW9UOW1iT511N35aGLZ7O2TdwYGLqK1ecB2O3fplOoeK9W4B437JJhHPK8K4m6CkunZP/Uhrq35w0uXFM6aaVP9dOhCs/AtPnzherlywTrTq0F2LpIiHW6mQ2sumaDNu7W1d2YeZWinj3iWwqMWe6uy78Xen6BgdcU/hNNeATfDKO6rHV0ynGtHmOR1zaFeIZ902994l3TqtO0/Ou5mcSdKFT1Ln1z207PrEaMu27ENvie69pKYjOLNTzLTmry0q4tplmOnDj+pj7WOsM0uLBafMIAwIgAAKSgM/T7BKCtiniujfe5mkvRLyb8qAy+TzJPs+xj4facnx5ybAuLzqHoau1mjzwofsR+JYCqPn7+MmwhYr39dZqHXSTDjjvQTHl0h/m4yT9TfFMh0zbdt1lrBpXtZHiSDtVe3Xbg0AgcMURmPHVgtjmL9//WnTutpZYsahBdOnbTeQWH0fPtOj/BVPnirad6sXCuUtF9y3Wjc/3Wq8Lu6xfLV0Vhy3Jmnef+LVNX5fT1k0eddPa+RCBziaXIKBLlFNypnXwdJ7rPeWaxPG8y7R8HnRbnpx4vkECfYq9Tfxz8pJ2Zul514WnzkbWr6xrbn3JNiDDc6fNu6bE29qUa3aIbeAoLdGs3x++Kf0uW03sQ3jr951PvHMGHQoZSAi1HeFBAARqkwBnzbuLjGkDOlt422Z1enifqHcJVpeg5niOOTw4Xn4qk21qu23Nu+u8TM8ltLked264FvVSRM/7OoHinWwdFAnvyU0C3va3WiZTGPWcDGs6p7PhhjHdG2Qzx97afEJVf6lnReKdhDqJ9JkfzBArV9WJjh06iHU3yYn0rz/9WixeskS0ad0oNty8Vz5szwDx/k2pxLvqAbdVJQlxl/c7xDNu87ib0nDZk0Wzc3XqVYFimkqfRBCQeN91kwGsovTewDyNY/rs+fn4tjCmDPR4rt9qfMpDhjXlp6bjKtgLn04RBw3m7TafhjhMUj8m+3WBbLNNbyOmtHxTzlkNIwrkGlTipuEqq7ymlzV0xkMSW/T7jiveKS/boENabSFJeRAHBECgNgiEepqJShIByVnD7RPFJtHpmpZvqkGf59jHw7chnW3WgW8HetMaeP2cqay+VurbO4Dic2cQUFgfP2lPoZ73tduHed5lvlud/6B4+5IfCv1fHyc1vCkspWk6kuQn46jpqedM133243rlEpj9zYJYuEsB/+HkaWLRgmWiS8f14kItWPyV6NSlveg3qE8+DIXdYB2+533eshJ63tWq8QlxCuua8q5el+lyhD8njCnttJqVr0Nv8ug142bZhd5lX6h4J2Gsi2ebWJbh1PBki/7bdM4URpbDdS2kLkLEu87Ztw+ByQ5f/XJst7UBn6DM3wfKlHabPdyBihBvPqdsHGYchpzBjBB7TLMofKLcVh+mmQkhtiAsCIAACHAJ+DzNMh3fBmt6OPrt8/By03Sl7RO4Koe0PO+Upr4fgIm3S5CbymRjZuNkqxufGHcNeBQ6c0HaVKh479qOJ963/oN5mrur/b918RohTvHpt/6vGl9e08/RbzUteV3apOdjs0nNn8KY8uPezwhXeQTmzIumza+OxHWrNW1+8uufik+nfxkXZpPe3cWgbTdZU7CmsD3W5ov3+csrRLyrU+RDp81LQknWzVNc0wyAJM2JK5DiPJVPyemiQM87dF0xV7ybBLtPYJNtqodcF/50PYmnXh0UMLHPwvOebzcW8WsSlZw6Dq0vssMkANMW79zBCVXYqnVhOx96r4R69F32FIM1Z1aEbUlMKBuEBwEQAAEXAZ+nmeJy172r+aiCk8671mGHTKeXeZg2deMIap/n2Lf7vp4vZxaCiwV35oBvKYGvnvS6MXFMg59Mt1Dx3rldq8Q37jZ/eCgf942LD7KmQ+Hkdfm3GleN6EqHwqlp+Qy35avb4ksH16uDwNz5i8TKhUtFm87RhnUN0YZ19dGGdZFr/ZnHXo4LuOf+w3Jz6puurVy4LAq7lujW1bKxnQHLwuWr47MlWfMu7TGtfXeth+fsNi/Fvir0VRHuS4M7zb7QpubyKnI8dhyvpG5jEvFOafiEu02oc4U1J31ZFpuH31cfIZ53k/dVTd+2ht3ngfXZaLquT+OmMBzx7hLCrvi+tsdNN2lZfdP/dfZpet65AyXcQQYfyySMEAcEQAAEjO+KX08RjX8d0uKSul5bnwquB1Y3pJPXbGvhfWLXFp/OczzKFM6WRyGed5d4NvFQz9mWDJjKalsnr6Zn2gBQxnNt5OdiK/kWyk/mUah479Q2mXjf9oKHxOsXHST0f/U6out0UFg6ZHgZTv+tng99ksg8TGmb7LTlHZovwlcGga8WLBStInU+692vROd1ow3roiXg62zSvZnx33z6pWgbfUFt4ddLRc8t1xOrI3W/XpfO7AIuWlFi8R76qTgqmS7IZWltU+Bdu9D7Bg640+rZxLWAHPHNEfgh+XPEu2mNuRTnlJdtrbpJVHOnvNvC2abcyzJzBwcofIh4NzHl1BfFM3ljk3iBbfXKEY62mQH69G9fWtx0VFu5nDiMOWn5bAy5P/LPk6YZFzY+Pm56npxyJLETcUAABEBAEuB43quJViGe92rikLQsPn4y3ULFe8cE4n27SJBPahLjtr/VcpvCyHP6vy5eScLK9ExxVbuS1hPiVQ6BeQsibzsddXVi+rvT8hvW9disW3x6zsdz8xvW9d6yTzQ6mduHfu0ufM/74lKJd90zToabpsbnO9JN33jXw5mqU59Wr+5Ar6Yn/5YeefW3KZzpetLmZPKk2tIqtnjXp6ibxLGc+q5fCz2vltkn3tXp9rYN83xCPkS827y5xjbXtMyB2x6SCnl1NoCal+5Fp2u2jenUePp0bleZQzdMTCpWQ0Vx/Exo2vtB55+Us5qmaZf9/LMgqvf8s8LyuTxTWG47QTgQAAEQCCHAXfMekma5hi3E816uZSqmXRx+0p5CxXt9G77nfciFOS/6axeumSJP5/Tf0jZ5XoZRw9rO6enLtEz5qPnq9cMJr4cpZh0jr+ITmL9ocbNM33/rM+OGdVtsvXGzcF07dWQb27CyxJ53tqUImBoBjuc9tczKLKEQ8V5mpsMcEAABEAABEHASgOe9OZ5a4xF6exTL875WG1rk6z+GXviwmHDhD1oENJ3Xz8nf+r+UmC2smlFI3nqarjxt6fppIEQlEli4uEG0ipzpjU1Nnvzqb038uNmGdVtvv1m87J2OuijA6uhH54717OIuXZnz1pd0zTvbWgRMhQDEO+9TcanARiIgAAIgAAIgUCQC0vNOXlVa+17N/xLShuvdn72tJR6h9c3hJ5ttoZ739kzxbrtNdohE/asGUa+GpzB06OFs5ymsvGaKZ0pbhjPZwz1XpEcBsikRgYZFDcacn35kfHx+nwN3Nl6v78QX78sg3ktUuyXMFuId4r2EzQ9ZgwAIgAAIgAAIVBCBQsV7u9Y8z3sFIYGpIFAyAstXwfNeMvilyhjiHeK9VG0P+YIACIAACIAACFQWgULFe1uI98qqcFhb1gRWQLyXdf1kYhzEO8R7Jg0LiYIACIAACIAACFQdgULFe5tW8LxXXaNAgUpGYOXqInneSTDiAAEQAAEQAAEQAAEQAAEQKA8CBw32OzQKFe+t+ZvNlwcUWAECZUxgVW6z+ew3rCPxPmLYsDJGAdNAAARAAARAAARAAARAoDYI3PfyywLivTbqGqWsHgIQ79VTlygJCIAACIAACIAACIAACLAIFEu8Y9Y8qzoQCARYBJpmzcPzzqKFQCAAAiAAAiAAAiAAAiBQBQSKJd7rsOS9CloLilAuBBpzS94h3sulQmAHCIAACIAACIAACIAACGRNoFjiPetyIH0QqEUCO23YpVmx6xqjwwfik08+ET179vQFi69jzTsLEwKBAAiAAAiAAAiAAAiAQOYEiiXezx87PfOyIAMQqBUCl+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SyhnBS25+NfbXz9T0f9Hsz5F5W71tuPWV9rye9z5PGU9uo2pZc7c30nKyGdpgGQ8kz5H6thXaosrW9t9O4l9EO1/R7XO/s0Gulemdn/byt9vQh3qu9hlG+aiVQcvGui2/1t+uaKtBNgl89p6fjEulqx5PTYZcvOVe8rBtPqRn6OJkY+YRrsTsDWTB0tVFb+em8b1DJNViU9Fqtt1FVVJn4c+qlXBkW0rZdg0lJOZVysDMpi6Tx9Pvc9axM6zlaie1Qtdk0IM99rukDmtz3eaW8b0rdDkPab9btEOnnCKzot6do++EzLXDYzqsBId7RikCgMgmUXLzr2LjiXYazed5dnYFqE++lZsh5oduY2zpXxe5MZcHQ10ZNHdIsOZVSNGXJV6btGqTzCSObeJfxOPVS7FdA6LPSxMk3QMoV7y5OOpdKboeFMnQ91zjXqrUdFiLeTfedbcBYDVvt7TCt+447cFLqd3axn7/llJ8u1DnCneyHeC+nWoQtIMAnULHi3dZhNxVd7aC6Oj++Dr7terl1qLid+rQY+rhJYRTiUbbF4TftwkKmydDnSbJ1KOV57uAIhbct7TDxLGVnKw2+LuHpa5Mh97KrLVYCw6TeOq5w97Vfl4iolPs8LYbqIId+v7qu2Z4FvvOFPQV5sbn3sm+giHLjPCt9nLgDSb5nBK/06YRKg6E6WExWqbMPXc+7kPeGj1kpn4fp1ERlpgLxXpn1BqtBICmBshLvvpe76cXu8rzTNd9LTO082kS4hGsTn+Uk3tNmaOpQ+cSkqTPAYeTrGCRt5KHx0mbI6ZC6OuEhvEMEV6k6WmnxTSreTV45X4c/hGtoe0sSPoQhV3jqz8skZfa1Kc5zIAmPJHHSYiiyTvONAAAgAElEQVSfkdIGn2hSn48qD71dhrDycU/ChxMnTYYh4t3G0Pc+D3nOcsqfRpi0GOr3r8tpwW1rtne5r0+UBhekEUZACniu151Sh+c9jDFCg0C5EKhq8S4h+15iUpT7xKPe0bLFUzsQxa7okI6AiY/JXj1N1yAHMeF2OkN4F5Nj2gyzFu+c/Ra4dVIMzmnxDRHv8p6UndGQe9l1P1eDaFI7/a5npUv4cK7ZOFY6w5B26BuI893LSQZUsrynQ+5lX9gQ8c5ZbuVqV5X6POQOxOksC3nX2p6Vpvu5VPdylm28ktIOEe4Q75VUs7AVBJoTKBvxzvGqc8L4xKfpJabH4Yh5OXKtxvV1vLJufBw+nDCqnSHC09WB53SWfB2MrPnZOo9JO52uwZGQTng1dfg57Y8TxlRXHOFpaqO+e7ncxDuHjxqG035NbZVzz+r3ZKhgcrHN8n5Pk2Gtivc0GdqevRyBaJq9YHsvV/O9nFY7dN3Tvnc0xHuWTy132vC8l449cgaBYhMoC/Fu6gT4OucuYRTyElOBJ30xJenkpl3RaTNMqzMVIuh9/NNmpqeXBUMbx2KJ9yRiKivOafMNuc+5bSukXkohPJMwTMtbxylvKD9Ommm3x1IyrJaBuLQZpv2+sbWrSn8epnUvJ22HvucoxHvaTyteeljzzuOEUCBQLQRKLt7pZaQf+mfe5HXb99xDv/Me0sFUvXKc77yXqjOaNkNfvbhmMNi+88z9/nO1MHQNMIV2Ll3t0HbN5VEudifL157U61nd50nu5ZDBp6xfCoUwdPF1XfN11vUy2wYy9XCuJUdZciwXhrKMts/t0XXuc7SS7mVfOzTd+6ZnZZJ7uVqehz6Gtv5SyDs76fvGtWFqlvd1raddC+J9gw16iNmz5zSratM5U1vwhVOv63+r6VH+dN10JLWt1tsuyp+MQMnFezKzC4uVdWcn6/QLK306sbMuY9bpp0OhsFRKWcZS5l0YNX7srMuYdfr8kmYXMusyZp1+dmT4KWddxqzT55c0u5BZlzHr9LMjw0856zJmnT6/pLUVsla+8y5FtU08U63rAlptCTYB7xLjNlEv09XT9IWvrZZZ+aW98847xNFHH9usILZzMpApvO2aPK+maUrfRLImxTuByOpFk1W65XgbZFXWrNKtJYausoJv4S0BDMEwhEBW7SWrdEPKVqywWZU1q3SLxSUkn6zKmlW6IWVD2HACpdxt/rw77okNvvTYI5yG6+JaFehJPep6hi7Pu8yP4/mHeA9vg+UawyXSVYGuh3MJ8aRpQryXayuBXSAAAiAAAiAAAiAAAiBQJAKlFO9URK6Ap7BJvNxcMW0bIHANHCS1qUhVi2wKJJCG0HYJe2kehaHDNSAA8V5gZSI6CIAACIAACIAACIAACFQ6gVKLd66AlyLa5AV3ecRdU+VtHnyfF76QafaV3l5qxX7XdHmbIOeIcFdczvR8lX/NTpuvlUaIcoIACIAACIAACIAACICASqAcxDtHwKuCWd80zrTOXV0f77ouWbg875g2X3v3TKh4J0JSfIdMm5dhuWvrId5rry2ixCAAAiAAAiAAAiAAAiAQEygH8e6bOm8T4q4p8T7xTmX3edhlGLWp+HaU507TR/MrbwKFrGPninffJnW+jevgeS/vNgTrQAAEQAAEQAAEQAAEQCBVAqUW7z7hropsjth2iXIJThf2hUyDT7IOP9UKRGKZEDCJdz0jk6edwoSId1uaejqmQkK8Z1L1SBQEQAAEQAAEQAAEQAAEypNAKcU7R7ir1EzedH0tvE6Zs0O8TdSHDAToaehxy7P2YZWNgMvr7duEjive1bwxbR5tEQRAAARAAARAAARAAARAwEmglOI9tGqSeLm54t2Wtm8avOtTda5roWVH+OITsAn4rL/zTiX1TZmnMPC8F79NIEcQAAEQAAEQAAEQAAEQKBmBShTvNm+7Taib4HK+Fa8Ld0rHt+adwuib65WscpFxQQQ4ArqgDByROXlDvGdFH+mCAAiAAAiAAAiAAAiAQBkSqCTxXob4YFKVE+CI6LQRcPMsC/FeN+iSfPkbJ5/fjEUa1yhBPd2RI0eKE044Ic6L/paHPCd/h15T0027Ul3ppcFJZyTzo7RN19JgqHJW60Ovh2KwzIKhK03Z9tAOhUjKPi2G1d4OqXy2+zgthqZnZTU9D7O4l4m9+qwrJ4auNpP0fg1hqLdL9R1QKe/lYry3kAcIJCUA8Z6UHOKBQGkJlFy86x1K9XfSa6EdVb3zZBORuljlxsu6ipNycsVThTv97Rv84LIwdeZlR8yWRtb8TO0ljXbo45u0PSWNlzXHLNphMRiqwt0kpoo5kJQFQ9m+TfexSbgnuZf1+9rVRmu5HfoEKZd91gxdbSarNmpqQ/r9aOJXrs/DYtQR8gCBQghAvBdCD3FBoHQESi7e9aJnIZr0PLgdy6Qd0lJ5m1TBLcV20o5WiHgP4Vuu4j2LduhK09WJ9wkqNd2kbbQYj5w07uViMCwn8Z5FO5T1wJlBE3Ivu9oh91qltMOQQaSkDNOKlwZTV5tJ+k4JYSifa7b3BXeQg/uuT4OZ71mlXnfNgsnCFqQJAiYCEO9oFyBQmQSqVryr1aF6jW1ih+P9NXUETPF8wizrppKWaLJ14HyDE1xPiMqJ00nLmputc5W0s+rqzCVhGNpGq6Ud2uolLYa10g5NgiEthqrYIp6m5UfFnMGQ9r3segaEMlRtczFxDcwV61loajNJn4dJGHLeC0neN8XkJ/MKWRJYLPuQT20TgHiv7fpH6SuXQFmJd9/IfBqi1Dc1j9sR0IVUOXS0qBmmxVBNS0/T1ll1DWTIW8TWqed00op1m6XJUHKkf12DSGrZQtqoFJ4+vsViJ/NJm6GpbbtEUxKG1DarvR26lr/obSSEYbU/D5MIT9PgGec9UU4Dwj7xTtfVZ5v+juZec71TXANBtgHNcnsemp5ftgGmYj+rkV/tEoB4r926R8krm0BVine9StQOha/zFCLeXWu0fd6YrJpNWqLJNVDiK1sShtUsmkyCNlR4JpkmahIPWbU71z1n6rhyB+JcHdwsGFZzOwz1vKf1rKyGdpiWePcNkPgG8Yo9e8E2vVsV7SY2UrRzr4WId3XAUh9wC2mzxXgWSk7qIIb6PpB/2zaLLYaNyKN2CUC8127do+SVTaBsxLtvhF8XAD6Rauv0h7zcXWFD0ilWE0mTodrp0DsYaYp3nU0pN60zicy0hKeeTkhntZbboWngQ55Lk2EttMMQ8c4ZxOAO0pVKvKf9PFQFlmtA2Nc+XQK9UsS7a1AtybWQe9k1AFJO72XbwIftPVOsfgLyAQFJAOIdbQEEKpNAWYh31+i+rcOUdN1dyMu9kkRT2gxdHbC0GPo6sb5BgrRvubQZhnrruB3YchZNaTN0dXQ5AtMmpLisSyE8s2Bo45gWw5BnQtr3rSm9tBnW4r2c9mBmKEPbvVdJ7+VitHXkAQJJCUC8JyWHeCBQWgIlF+8uD6/sPEhEIRu+uKarmV7+Mo9Cv/Neqs6+3oz0QY8kDGUcjseOmCZhGCqusrpdSt0OVX4mjkn4lmLwI+126KsXfSBDz9/3DW09vE+EZtX+1HstbYau+1h/XqEd5tZw0xHyvkmrHdru82Lfy742k3Q6eMh72fUurYTnYdbPCqQPAoUSgHgvlCDig0BpCJRcvJei2Fl3hLJOvxTMfCInbZvAsHCiYAiGHAJZt5Os0+eUMeswWZcx6/Sz5sNJP+syZp0+p4wIAwLlRADivZxqA7aAAJ9ATYp314g+H505ZC11ELIqa1bpFlq3WcTPqqxZpZsFg0LTzKqsWaVbaHmziJ9VWbNKNwsGhaaZVVmzSrfQ8mYRP6uyZpVuFgyQJggUiwDEe7FIIx8QSJdAzYr3dDEiNRAAARAAARAAARAAARCoDAKVKt432KCHmD17DgsyN6wpXCFxTcZRenTotrvy1q+ZfpvyUvNwlYNbRjUPX3qF2MOqVAQSEO9oBCAAAiAAAiAAAiAAAiBQQwRqQbxTdfoEsKxybjiTkLUJWinYddGuhnfFJRHOCesS1z6B7iu3Wgbb7eEaTPGlr6dpG+Qo9q155513iKOPPjbOlv6Whzwnfye5psZR01XzdJUX4r3YrQH5gQAIgAAIgAAIgAAIgEAJCZRSvJ93xz1xyS899ggvgRDxyAkrM5TCWDWA67GmOCGilOtdD7XfBM9lVxbp+yowlBOlx51Z4cs76XVduKuCPY1rql26YOcIeIj3pDWLeCAAAiAAAiAAAiAAAiBQgQRKKd4JF1fA+8Sfz3Mtq6ZQD7RaxSF56k3DNW3eZ6OpLCZBzhmE8HGVAxTcpi3zLMSechDuZINLQHPFu87NlibEO7eFIRwIgAAIgAAIgAAIgAAI1CiBUot3roD3icwQIW3z6OpT001NQhWnJq+9FJ6mad8+bzgnbTV9jjj3DVr4uErxbsvLNp3fNwDhqq9yEO8+z3ea4p0r6PX2CM97jT60UWwQAAEQAAEQAAEQAIHaJFAO4p0j4H0iMy3xrgtH11T3kBajeqJNQtgndk0iWs3fFz9NPmq+nIEQE6dKFu8+L3moGA8NL3lCvIfcgQgLAiAAAiAAAiAAAiAAAhVOoBzEO2fqPGedtk9IugSu6im3eZMLqWpb+jJNk6c+VJzr9nE987K8vgEAmz22AY4k9vg4FFIHIXG5U+YpTZ+Yl/mGinSf9x/iPaRGERYEQAAEQAAEQAAEQAAEKpxAqcU7R7ibECcRmj7vc4iXPWQwwSSOTfFd68Vtzcw3YKEODvjCcgY3XM09jd3my128mwQ1R7yHCnfToIDOHuK9wh++MB8EQAAEQAAEQAAEQAAEQgiUUrwnFe5UvhDxzg0fIt5totiVhk8ch4hfXx37lhno8bk89YGI0HjcwQQKV8rd5jkiXZbFJ95DvPhqvZSN593X2HAdBEAABEAABEAABEAABECgOAQOGjzYm9GsWbPEpptu6g2nB3hp5gIxpFt9cDxfhBDRKIWgz6sbKt59nvwQgewrj++6Ly+XrUn4hC4tSDKYUE4C3vZNdlXAy7/1T8rpdWP75FyIcKewRfG8+25EXAcBEAABEAABEAABEAABECgvApUk3tUp6Sbvre266lW20Q+Z2u76HJxPbMvrvrKo6bjC6mJbxuPw0Qc9TIMgtoEPWz6hgxGluBt8nu8sbeLkDfGeZQ0gbRAAARAAARAAARAAARCoUALlJt4rFCPMrjACHBGddpG4eUK8p00e6YEACIAACIAACIAACIBAFRCAeK+CSkQRqopAQeK9qkigMCAAAiAAAiAAAiAAAiAAAs0IlNOad1QNCNQ6gYLEe8+ePWudH8oPAiAAAiAAAiAAAiAAAlVJAJ73qqxWFKqCCUC8V3DlwXQQAAEQAAEQAAEQAAEQyIoAxHtWZJEuCCQjAPGejBtigQAIgAAIgAAIgAAIgACbQP3Qa9lhXQEbJpyeSjqcRCDeOZQQBgSKRwDivXiskRMIgAAIgAAIgAAIgECNEoB4r9GKR7FBIEUCEO8pwkRSIAACIAACIAACIAACIGAiAPGOdgECIFAoAYj3QgkiPgiAAAiAAAiAAAiAAAh4CEC8o4mAAAgUSqCk4r2+vl40NDTkyyB/6+eNo5da3EJB6PE7XLi1WHLhW85kKQznUNPR05W/ufn5bCJ7VLs44X1lUOuDUzeUHjcct251G0zx1LbkK5O8brPTdJ7O+fItpNwumzl2htw/XD4IBwIgAAK1TIDElmt9sX7d9zv/7nGsfVbz46RnsjFEJBa6ftr13uO8uznvVVsbDHnvZ/V+Drk/QurFlW6hdRZiM9a8h9BCWBDInkDFiHebcNIRhTzIfXhtQlvGU6/b/tbzCBHvSQYH0hLvLsFuGnTxsZTXqX70utTrjCNU9fwKeSnbhDqnLdkGoLg8KBy3bVNYaZNvIKEQHiG2IywIgAAIVDMBKYxdossmtvU4NsHlGiCwiXeuPepgAeXvG4xIUpecd5jtfcp5V4X0CQqxJaTsNo5qvZjqW6+3xsnn57OtG3RJMxNc1zhp6+0y3w8L3OwO4j2kZSAsCGRPoCTi3fVw1cWdKlY4YiopMq5QpvSlN1uPQ+dN6djOS1v162r6STznaXjek3jbVfZpjcTL9uCre04HwCT41XOmgQV10MHUttIQ75x0be260HpKer8gHgiAAAjUAgGbV1sKI5e4d3nQXaJazdOWvil/XdBxvLyFenDTePfq72Hfu9oXPmm7lH1Tb3+jadaEibevztU6IXGuCnb1t+salc8m3jnnQwdwIN6TtijEA4FsCJREvOdfWgHT5tUpwSYUXO9tCEbfVHaTtz3EW0+2uKbNq9dMdtuEfaHinTNyrYtaThzTQAzH6+2bdscV+K6616ec20SxqZympR8h7SxUvHNY+wYdCrUP8UEABECgFgiYPKkmcW0S48a+iuL1dHnVdXHOTV8VdrZBAFvaofXp65fFtihLI219v7TPh5ZDzd9ms4l/oeJdt7MQ8Z5k9gaXE8Q7lxTCgUBxCJRcvKsPSl1AqQhsHs4ko75ctBzxrqYlPeimf2U4Kax177opr7Sn2Cfx4iflG+J518W3y5udRTswCfWQaXqudspta3o4VaBzpxsmraukNiIeCIAACFQrAdf0Z654d3nHfV5xl3iXzE1hdNt89VOo553Sdw12+8Q7Z/aYb7amLr59ZfYJdE5834yMmIthvwRXvRcq3lW7Q/dNcJW5XMT7Bhv0yJs5e/acFiar1+miHsZ3neK48qBrtjRN9nDaEcKAQBICJRPv6vQkXaiYhAvHQ5sEgCuOT7yb4uqedN07T3FM0+RN3nKOoJc2dOjQQYjf97MX56oPxZIlS4IR2V6aureZm7Brzbtt8CZLz7ur7eU7SIZNFW3lTUtAuzo0nI5MWnZw6xXhQAAEQKAaCfhEmsl7nn93NHnZ1anvodOaTWJcrl238ebkkUZdJZ0FFir2C7E1q3ehr12QzSHi3TdNXr8e4vW3zfDgci0H8a4LZ99vKcSlqLYJb1V0+9I0paEKfgh4botCuEIJlES8+0SaTahzCutbq+QT6748bOvd1XguD3za3nQ5GED/WgV8QuEev3yaljZwRsdt4dXznL+L5XnnlM1ki95GijFtnjPjwHZf+do0roMACIAACJgJ+ISPaU26vjFcGuJdT8Pm/XetwQ8R+yHtIVSMh4Q3heX0Rzjv95Ay6mHLTby77PO1YR+HUot3l2jminOfeE+ah2QnPfYQ8L7WhOtpECiJeJeGm0ZtQzas4zzAC4Hk87xz1qvr+XM2tHNtWOfb1b6FgE9BuLtEuVo+dTZFEiGvtgubIOaI2NA6V+3W//YNBrkGGkLt0Fm68nbdOz6bC7ELcUEABECglgi4RHP8ntOmRvumw1Mcl+fcJvzz78em/DiDBnoc2+9C6zNEjKt9A9ffpvchV5D7Zq65lqLF9WNYp68zSlO86151ysvnifctd+As7eDWe7mKd9V+m/iWYQq9Tum40oB457YmhEuDQMnFu0mk2TzvWWxK54IYIt5lOq717hQm1POur1P32RTnIafQFyDc9Zeq6bfr5ZrvJGibEsp01Li+etVfxHqdFbphnW9k39VGSiXebXyzHtBK46GDNEAABECgUghIMW77zJrPq+nzusfvRMMAAGfDOtUmWz7qYEIWn4ozDSSb6ta19t03tV0X7a5ZZpx3si0/3QHhfPdb1rOH7DZP6ZuEu+l8LU+b9wlvWU++Ne2u65w8IN4r5ald/XZWhHh3PWi5m3klqUqXUNZ3grd5y7m7z/vCSfs54l0K+CRr3E2i0OaZtoUtZAO60EED1yABt85DOgZ6mpyOAtcONZyrM+PqLKnsfR2iJHYhDgiAAAjUEgGf+E4ivFu8R5o+PSbPczYbC/G859+TSj4+z20adex7j5n2zvHNOFNnZ/oG/k39Cdu50PKaPO9x2h7G6nX1O+4yf/3TcabzdM62r4GpDXHscpW/EjzvJvt9gly97gtL6UO8h94lCJ8VgZKId1V8cDzvJoGUf0Axpjdx4IV+590ktm352L7jTuFtU+9d6SfZNZ7DIP+CV9a5xy8Jy6deTNdsI9ecEW1fu7CVgZO2q/yuqfKmtG12ptUpCEnH5oEolElIe0FYEAABEKhmAtxN6XQGro3jQkSePs3eNQtACjvT9H19UECGTbvufP0AW79Cf/dxvfquvogrr7TLzUmPs6yCk04xBl+kHeUq3n3iu9DrVH5fGpIRps1zWi3CpEWgJOI9LeORDgiAAAiAAAiAAAiAAAhUAgGI92S1lGQneJ/wDk0Tu80nqzvESp8AxHv6TJEiCIAACIAACIAACIAACDQjAPGevEG4vsFOqRay5l1a5crDtmM9xcUu88nrFTHDCUC8hzNDDBAAARAAARAAARD4f/beBN6vorz/f+6SPQESEhrQsBhBwiYgWAUBxaqIUpBNRUWIIsVilaX9ScMmhKW4UP0rVmhpoIgLgiBgRQqlCAiIgbIqDaKskSWQhez33v+Z781c5k5m5nnmbN/5nvv58tLc75nted4z53znc545c0AABKIIQLxH4UJmEAABBwGIdwwLEAABEAABEAABEAABEKiYAMR7xYBRPQiMAAIQ7yOgk+EiCIAACIAACIAACIAACMQSaPeGdbH2Ij8INJ0AxHvTexj+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kjeuZIxL68NOUEABEAABEAgTQJNnRuYv+MQ72mOPVg1cgl0tHjfddddk+65+fPnk0TIqIt/6r4kDbok40L9hT6SQZaOeVltyAUCIAACIAAC6RJo4tzA/h2HeE93/MGykUkA4r3CfpcKmSZe/CvEWlnVEO/F0UrHfPGWUAMIgAAIgAAItJdAE+dvEO/tHVNoHQQ4AhDvHKEC6VIh08SLfwFsbSsK8V4cvXTMF28JNYAACIAACIBAewk0cf4G8d7eMYXWQYAjAPHOESqQLhUyTbz4F8DWtqIQ78XRS8d88ZZQAwiAAAiAAAi0l0AT52+piffp0zdxdvLChS+0jqt0/Xd7RwNaB4EwgXnzLqWjjprdyqT+1h/zmP47VBPEe4UjTSpkmnjxrxBrZVVDvBdHKx3zxVtCDSAAAiAAAiDQXgJNnL/VId5PvfTKVsfNnX0E24GcOOfS2QaQAQRqIGALd1Okh9JcpjVavHfvOJf6Hzp1Pb9Dx83MZllfmVB/S4VMzMVf2eH7uHw18+bxIeSfWZ+kbjsPV4ZL17bF9rPPpzLFe4yvkvHI9a2vn7nxUhY73b50zNdwnUQTIAACIOAkMH78eFq+fPlQmv7uOu5D6CrfCbhtH302u/KFyqq00Mfk1QmcpDbGzN+k8ylp2+YcSFpGMpeoQ7wre6UCnhPnXLqUDfKBQJUETIFut9M28e67qJsXdPviHUpTjoV+KKQXTC1OQiJGtaUuaD4xatYhufDFChmpL6reGLHFCUhOHIfSXWm+Y6GTgeMZ8sHXp7rO2H5LQbybPnFsYseD2Q+hse7qL4ktqhzEe5WXftQNAiBQBgGfeA/NOzjh6hOn3DxH+5N3riStX/vm4ueyPY941/WE+JbRf3Ydofmna94ZMxe1b0rYZSXzN27+afoj/a3lOHLzu1D5usS7skEi4DlxzqVzrJAOAlUTCAl31badzuUvJfIuvXCa+aQXd1/dkgumrzM4ARyKKMdcEKVCJsYXLpLqE2guocf5kkeMq3Z8Pz4hrto+6QkkWRXRLvHOjS/tI3fzQcIidBOFu/ERmiRwY8Nnm3TMS3xDHhAAARAok4ArOqzEGBeNdkXmQ/MZU5BLIvQxNxPyzKO0cLd9lczdQhF127dQX1UVedf2SW5AuPJyc1FubMTM30LzszLGecz8MBXxLhHweOa9jNGBOtpJwCfG9XPv9nPubRXvNqg8PzpFxLtLvLg6zxeplYqwokIm5uLPiaqYGw+xkXXbT4kt0pPFFpLcqoEiYj9Pf5XRR5LxxDGV/Pi7xkAZPCURAYh36YhHPhAAgXYRsOciLju4KHIK4j00xzLTXAJVpXOClxO2vjZiyhUZA66bKr4bJ/oGhu13zI0Tl60xcwPJ73cRHpI5hqR+RN4llJAHBOQEODFee+SduytZxsXd1Yb0ghmKTPrEqC1+7HwSEaPKSIWM1BctWKURU8lSLUmUXPsvqU/njanXNfylYjMk+mOEMNdf0j7i2vTdUDJvILl4xO7doB8D8Y1dc1WCyuNaycCtlHDZKR3z8ksecoIACIBAuQSk4jIUdTZFoCSCrcUjJ5jtfFJbQ/W75mEhm3V+yZJznVfKqtyeHKzN5YuPG8czdGPH1XfSuYFrvsnNl0KsuLltnt9v3V5d4l2yZF7ZxC2L59KrGHOoEwRiCHSseI+5YNpAioh3VZdEdIaeedd1SEW77wLo6+jYi3/epVGcsDTtk0blTRHI8fHZLRGmvh8qZbPZd2X+YJk8JH1kC2JXf7vGmfkDHmM/d5c9dAPE105I1EsuVBDvEkrIAwIg0E4CptDMs5TcFowS8R5a3q3r00xinsnWZbhAitm+GbFW5UM3FEKiPPScf1XL5F3jpizxbvcRN29VtkjmBi6bQ7/1kjmrOW/Qf3O/69Jzrg7xLhXuymZOnHPpUnw+9YMAACAASURBVL+RDwSqIsBF1rl0267Cz7xzPxi+HxbJRTH0oyS9YHJiKHSxC3UiJ1RVWamQkfris4cTca4LuzomFehmu9wPjk+Iqzps4cqdJNyNAe5mQMzNCq6/8vRRSDyb/PP+4HL97uJjPyLiGgcc91C/Scc81/dIBwEQAIGyCdii3Z5jhOYzeZdXu0Sz7VdM3ZIbBWb9rpsGrvZUGftRAcn8jou4m7ZUJeg58W5H0303R7j9D4oGknxzKW4+Jj0P8s4l7PrrEO9Sn1Q+PPMeQwt5UyXgEujaVt9r43y+1CLeuQurMi7mR1Pll4op+2LmAuFbsizZFK0MISPxJc+dWKl4dPngi3Sby7F9QlDV58sX4m+ncSLSlW4fixHwZe427/ox9vVH3h9cTrybNkii8NwYK/OGVaoXV9gFAiDQfAKSOYmel7hoSKP1dlmp8A6JTantrrZ9PevbeM4U83bZorvrlznKOCauGwx5Vg1UKd7L4JF3LmG3nZp4L4MN6gCBdhPgls5r+yT5KhfveX6sJD94MYLXJTJ1G9LIPCckXYNCGoWU+GLWz4lyl28SMekr5xvwWuyF+HInCyeuudUBvpsBZfdX0T5y8efGIOe7ZF8B380MbtyH7A31qXTMc+MC6SAAAiBQFQFp5NlsPyY6rstJVxjG1C2t08VOl7X/5ThL28xbP9c+ly61T9XD5Y29cRI7N4idZ3G+u9LzzH/MeiDe81BHGRDgCXDCnEvXLRQW766LofnDZbvC3eG18/vEv/SCGRt590XbJWLHtl0qZKS+mPVL7OFEviRyyw/F1/cUkERmfT7Y7Zg3BuybBPaPn6uP86yaKCvyHsvV90NbRLxrRq5VJb7n7rlN6yRjQTrmJXUhDwiAAAhUQcAn0EKi1o7eSl4Bp+dH2odQGbN+6TPveSPK3DJy027XUnJJpNu3W3/V/Rmak/rS8rDXfuSZv6myXOAiLyfXvE/VFTM/g3jPSx/lQKAeApWK9zJcKFu8S3cnDwlC6UVXKmSKXPxtkWaLY64PYi7o+gfHrjOmDntpti0Ypf64np/nRD7Hoqh4d7Vv+huKlLt+XKXjzPaLKxdaMeHzQdrH0jHP9QXSQQAEQKBsArZI84lQ1a4WrdoG36ZuofSQ/b65TVU+h/yxxbz2X9sSukmg0yQ3Jqp65r1sZjH1FZm/SX9XOXuk8wxpexDvHHGkg0B7CZQi3pULVfwQherMe8GsE7dUyHSCL3Vya1dbRcV7u+xOqV3pmE/JZtgCAiAAAnUTqGLOVLcPaE++/1InsYJ476Tegq0jkUBp4r1ueJ0geKVCphN8qbt/29EexHtx6tIxX7wl1AACIAACIAAC7SXQxPkbxHt7xxRaBwGOAMQ7R6hAulTINPHiXwBb24pCvBdHLx3zxVtCDSAAAiAAAiDQXgJNnL9BvLd3TKF1EOAIQLxzhAqkS4VMEy/+BbC1rSjEe3H00jFfvCXUAAIgAAIgAALtJdDE+RvEe3vHFFoHAY4AxDtHqEC6VMg08eJfAFvbikK8F0cvHfPFW0INIAACIAACINBeAk2cv0G8t3dMoXUQ4AhAvHOECqRLhUwTL/4FsLWtKMR7cfTSMV+8JdQAAiAAAiAAAu0l0MT5G8R7e8cUWgcBjkBHi3fOuRTSt9tuO9YMdfHHJw0Cvv5CH8n7RzLm5bUhJwiAAAiAAAikSaCpcwPzd/z555+nN73pTdEd8OvnltDbpo6PLocCIAACYQIdK97RsSAAAiAAAiAAAiAAAiAAAtURgHivji1qBoE8BCDe81BDGRAAARAAARAAARAAARBoOAGI94Z3MNzrOAIQ7x3XZTAYBEAABEAABEAABEAABKonUES8V28dWgCBkUngnZttMMzxroHsw6H4wx/+QJtuuimXDekgAAIgAAIgAAIgAAIgAAIdSKCoeP/LTSd1oNcwGQTSJHDP80tbhkG8p9k/sAoEQAAEQAAEQAAEQAAE2kagqHjfdsq4ttmOhkGgaQR+t2hFfvH+3X+5uGk84A8IgAAIgAAIgAAIgAAIgIBB4Li/+Vw0D7XbvPpsPml0dFkUAAEQcBN4aunqYuI9z8mMzgABEAABEAABEAABEAABEEifgArW5Znva/E+YyLEe/q9DAs7hcDTy0oQ7/+zYGHy/u7z5uktGzvB1uRhwkAQAIERQaCJ180m+pTiYGwiZ/iU4kiLtynVfkzZrqLi/Y0TR8V3FEqAAAg4CTyzbE3reK5n3vXJ3AmCONWLIsYlCIAACKRKoInXzSb6lOL4aSJn+JTiSIu3KdV+TNmuouJ9swkQ7/EjFSVAwE3gudcg3jE2QAAEQAAEHARSnUwW6awm+lSER1Vlm8gZPlU1WuqtN9V+TNmuouJ9U4j3egc5Wms0gech3hvdv3AOBEAABHITSHUymduhrGATfSrCo6qyTeQMn6oaLfXWm2o/pmxXUfE+fXxvvZ2M1kCgwQQWLl/b8g7L5hvcyXANBEAABPIQSHUymccXXaaJPhXhUVXZJnKGT1WNlnrrTbUfU7arqHj/iwjxvs0//pQeP/cjQ4PC/u4bLSqf72PWp/JI66x3ZKI1EJAR+DPEuwwUcoEACIDASCOQ6mSySD800aciPKoq20TO8Kmq0VJvvan2Y8p2FRXv08bJI+/bzvkp/e6c18W7/q7+tT9mPjPNrsMux6XXOyLRGgjEEXhxBSLvccSQGwRAAARGCIFUJ5NF8DfRpyI8qirbRM7wqarRUm+9qfZjynYVFe9TheJ9lkOgm6PjMUPUq7zmdzOfK808Fipb72hEa00j8OdXljpduvn6u1rH33fAHs70v5g8SYziJYh3MStkBAEQAIERRSDVyWSRTmiiT0V4VFW2iZzhU1Wjpd56U+3HlO0qKt43Htsj7uTtTr2WHp170FB+/d133FWxnVflMY+50sUGIiMIBAgsXLyMugeIBroGM2V/0oP3PUFPPv1i6/tWM6bRTrvNpHXJ1JVl6M++TN9wopjryyv7WnnxzLsYGTKCAAiAwMggkOpksgj9JvpUhEdVZZvIGT5VNVrqrTfVfkzZrqLifXKEeN8hE+/25+FMzPuOu0aPyqvKmB/zmCu93lGI1ppK4IVXlw1z7fcP/pGWLVlFG0zYuHV8yWsv08QNxtBbdtpyWL5NNpKL91cg3ps6fOBXOwmc9LEP09d/eMMwE1zHQjbG5m+nv2i7mQTKmEya4zjPmC7jXDJ7pwyfiva28sn3iblu5OFZ1HZp+SKci/plly9an/a5iE+qjpAdvnFexjgJ9VlRn3TdoTFdxAfNpaw+VLb4fHb5oM7HIudrjN15+iKmfrOv7OsMN0aKiveNxsgj7zuedi09dPbrwlt/9x132W7nVXnMY6506bUN+UAgRODFV9ctm+/qoqcfe4rW9nXRhHHjaJOZU1vFXnjiJXptxQrq7RmgGbM2z0LzKjZPNG0j+bL5V1fVEHn/5D98L7qnr7jg2Ogy3MVHpf/PgoWl1ovKQMBFIGYi4/oRjZksoAdAoCoCeSaTti2x4l1y7sRMPG17yvCpTN7c5NuXnvo1ogjnomPAJ9594kzan0V84oQTNw5MG8u8oVWGTz5+MT6pOji/Yuvz2SX1WXoTKHSN841l1zUsj13cDSHp2Nb5fHYVFe8bjpaL951OXz/y/uBZB5E6rv7VH/O7q4zpu13eriuWE/KDgI/AC4uXUHe2KP75x16mSVPG0prly2nyVtOGZX/lyRdp1PjxtHTRStp01sbUny2u32TDDcRQF6+uSbzf9tWPDhnV3d1Ng//roZ6e3ux/PdTbO/ivOrb9Ud8kiHdxHyJjYgRckYKY6EFosl5EtCSGCeZ0AAHpZFI6ec8jOGPFP4e1qE9c/bHpeQRLJ1wj8nKWCiYX51jRHysG8/oUOj98aaFrPTdmYsZg2T5xNxli+k1HvTWL2P7KI959v9WcSHbZGHvtkvRFmX0vHSfKrqLifdLobmlztPPp19EDZx04lF9/V//aHzOfmWbXodLMY650sYHICAIBAi9lz7yvXbqSeieNIVqeLaEfny2Hz4Lr/33j3a1S7/nQO6j1wPu6tLVLV2V5x9LUiGfel67ub9VV6TPvKvKuxTsn3FX6rCMvhHjHqdGRBEIRH24Coiee9oRFgShr0tKRUGF02whIJpMh41yT19ixHHPjSwKqqE+SNmLycJNxm6GquxOuEXk5FxXvITZF6lbci/hkj4mQMHX1uau8eSz2vNJl8/okGeOxNnHngqRNSR7OZ9c4cdUbEux5fOHs8s0FOM6xN7VsX8sQ7xNHycT7LmesL9BNe+7/yuuiXuU1v5v5XGnmsVBZyRhCHhDwEXh5cbZsvj+LjGfBaP15+P4nh21Yt8MuW71efF3ejTeUL5tftqZG8S4R7iry/pZPfg3iHedFxxKQ/FDqCbhE+HA/zB0LCoYnT0AymfQ5Yd6MMiedXAQrFkrsapQiPsXaJsnPTfI5Xi6xKmm36jx5OBe5dnKC1/fscsz4yeOTzdkXjY2J+HJjJqZvy/ApdA3gxqe0z802YvrMZRvns+QmD9ePHJMy7DLrkFwn8tikypQh3icIxXto7O6aifX5hni3v5tlXWnmsVDZmPMHeUHAJqDEuwqsqyfZ1b//9/BTzg3rtt5h86E8Km+MeH+tLvF++9c/Hlwqr5fRq3+3PuICiHecDx1LQCK2JXm04FH/Fp2sdCxMGN5WAtwkl5sMugSJPVnnxrb0XJGCyuuTtP7YfJwQ4/y3b5LEtl9V/ljOMeLVZbNPTOnraBmrFWJ9su20fQzZrMty/R+bz7apqE+h8SPxj7Nf6n/MOPb5HLqRIFnCL7kREbrehfpCwsGXpwy7ii6bH98ri7yrfnzbmdfRb88cjLD7/rbT7P43y7nGBpceM56QFwRMAosy8a6F+3OPPzO0Yd2Uraa0si16ctHQhnWbbfPGobxTIiLvy9fWFHm/48JPeJ9xN4W7+nvmx86HeMe50LEEJD+Uyjnfj7hZnhM2HQsJhncEgaITe5ewlExCteDyQSpyXhT1qWjHcdeHWJFQhEVRX0Ll83KWRD1d7dpC0c7TbvHuuq77xgL3iBXnf0y/5u0nSRuuvrR/+6SCWXrdkNjF+ey7ycLdjOBs5NJDNxV8K0dMf808ZV4Xyoi8j+3Vb7Xme2j3M39Gvznzr4cy6u++464a7bwqj3nMlc5bhhwgwBN4JXvmXX1e/P0imjQ127Bu2XLaYIupLZGuPupMWPKnl2jUxGzDupdW0rS3DIr6yRHPvK9cO1hb5c+83/XNI52b09nCXX3f6vBzId758YEciRLgfqBdZkOwJ9qZI9wsbpLL4XGdC5LzwyX6dVuS8iG7ivrE+RybzjEyhYSuu8yJeay90vx5OecR71wZF8M8LIv65BOFJlPuJoTP7rznRV6fJOOAG9v2OR3Kn9c/l52cz77xFCveuXFp28bZFboGhviEbpCoOrnrSRnifYxQvL89E+73GsJd2aeOqY8+bn939bGrHlddknGMPCAQQ+DVTLz3r1hF3eOyDetWZkJ+rOf97evSdN6NIsT7qrrE+z3fnr3ervIu4a6ObXHoXIj3mJGCvEkR4H4oTWNdP5pcee6HNikYMKajCUgnkz4npZN3l3jxTUaLTuKL+lR2h3KMfOkhO1K4RsRy5q57Ln99G4ZJ2cSOpVifbDtcYs4UT1J7uDETM0aL+hRqS+KPr9/NMSypp0yfmybeY67PrrxliPfRPfLIe0xfIi8IjEQCq/tqirzf991jhr0Ozifcu7q6afNDzoJ4H4mjsSE+68lIaCda5WoecVL2JKYhyOFGRQSKTuylwjNWhBURp0V9Khs1J8S4dE4glm2vtL6yOEuueZI8rmuutJz2uahPvsit/ZvBMY4dE6H6ivpUVLy7btzZx8wbHBwbSTrnc5niPebmDGeX9k3a/0VuiJkcyxDvoyDeJUMTeUBARGBNXeL9gUuOG3qPe0i4d3V10YyDvwLxLuo+ZEqNgP5Rlf5o+iLvoefhiwiX1HjBnrQJSCeTPi+kk0xX+Tw3tyQ0i/okaSMmDycgYxly9cXYViRvWZw5fzg+PsHsEvOcv0V9gnhfn3Ao8m7+npb5u8f1YxniPY/tnF2hMcudJ9xNEu4GT9EN63q7EXnnri9IBwEpgbX9NUXeH7r0+NaGdZxwV4ZDvEu7D/lSI+D6wQ5N2CDeU+tB2GMSkEwmQ8Q4YRVbNo/gstso6lPZI4RjxKXb9sRM4sv2pcyxo+vi/JHw8Qkpru6yx07M70NIbEl8lvZtledDLF/JjZbYOl0cfD6HBLd9Yz50MyHkR+gaxvWF5KaCpN9jGZYRee+RbzYvcQF5QGBEE+gb3Gy++g3rHpn3RZFwh3gf0eOxMc5zP4462oBn3hvT5Y10hJtMck4XERm+iJxqs0gUrqhPnM+x6b5rRadfI8rizF1LJTcvbJYhtqH+K+qTyw57LPtsM8+H2Ju+VfoUqjtv3+U5J2LOu1A/ugSy65pj9pN9rfL1qWmjqw9j7JLe3LJvAuW5fkK8x4wu5AWB6gnUJt5jXbnigmNjiwTzF/3RLdUYVAYCIAACHUCgidfNJvqU4lBqImf4lOJIi7cp1X5M2a6iy+axaj5+nKIECPgIrFs1X23kPQX8qV4UU2ADG0AABEDARaCJ180m+pTi6G0iZ/iU4kiLtynVfkzZrqLiPdvOCh8QAIGSCAyse2l8pe95L8nWQtWkelEs5BQKgwAIgECFBJp43WyiTxUOgdxVN5EzfMo9HJIqmGo/pmxXUfGe1ACAMSDQEAIQ7w3pSLgBAiAAAmURSHUyWcS/JvpUhEdVZZvIGT5VNVrqrTfVfkzZrqLi/bRbn663k9EaCDSYwNn7zmh5B/He4E6GayAAAiCQh0Cqk8k8vugyTfSpCI+qyjaRM3yqarTUW2+q/ZiyXRDv9Y5RtAYCIQIQ7xgfIAACIAACTgKpTiaLdFcTfSrCo6qyTeQMn6oaLfXWm2o/pmxXEfH+tqnj6+1gtAYCI4DAb19ajsj7COhnuAgCIAACUQRSnUxGOWFlbqJPRXhUVbaJnOFTVaOl3npT7ceU7YJ4r3eMojUQ4AhAvHOEkA4CIAACI5BAqpPJIl3RRJ+K8KiqbBM5w6eqRku99abajynbBfFe7xhFayDAEYB45wghHQRAAARGIIFUJ5NFuqKJPhXhUVXZJnKGT1WNlnrrTbUfU7YL4r3eMYrWQIAjAPHOEUI6CIAACIxAAqlOJot0RRN9KsKjqrJN5Ayfqhot9dabaj+mbBfEe71jFK2BAEcA4p0jhHQQAAEQGIEEUp1MFumKJvpUhEdVZZvIGT5VNVrqrTfVfkzZLoj3escoWgMBjkBh8c41gHQQAAEQAAEQAAEQAAEQAIHOIwDx3nl9BoubTQDivdn9C+9AAARAAARAAARAAARAIBcBiPdc2FAIBCojAPFeGVpUDAIgAAIgAAIgAAIgAAKdSwDivXP7DpY3kwDEezP7FV6BAAiAAAiAAAiAAAiAQCECEO+F8KEwCJROAOK9dKSoEARAAARAAARAAARAAAQ6nwDEe+f3ITxoFgGI92b1J7wBARAAARAAARAAARAAgVIIQLyXghGVgEBpBCDeS0OJikAABEAABEAABEAABECgOQRSEe/Tp29CCxe+QPpfTdj+7jvuy2f3lMrn+qi2XR9pvc0ZEfCk3QQg3tvdA2gfBEAABEAABEAABEAABBIk0E7xbgppUzz7hLyJTyLC7Ty6DVOQ239Lu8gn9qXlkS9dAvPmXUpHHTW7ZaD6W3/0MdNyM6993C7ny2uTgHhPd2zAMhAAARBIkkDXDmfTwMOnDbPNdUxlUMe5j1kXl99ul6sb6SAAAiAAAvkJVCHeT730ypZBc2cfITKME9C2UNai3CX47QZdkfOQeHcJfFWnr4zIQWTqGAK2cDcFuy2+tbC3Rb0rn3kzwHUTwAQE8d4xwwWGggAIgEAaBGLEu22xT+S7PLPzxpRNgxSsAAEQAIHOJlCFeFdEJAJeGj33iXRphN4l/n0i3RbqZu9iCX1nj3WJ9aHouEvYS6LpoRsCLpsg3iU9hTwgAAIgAALOKLqOhPsEvRSbqoeLupt1IQIvJYt8IAACIJCfQFXiXSrgbbEceubdF0VXdYSeWdd0pMvm8wj7/D2AkqkQ4IS4K50ro3wLReIh3lPpfdgBAiAAAh1MQBp5L5JP4ZFE3ru6umhgYKCDacJ0EAABEEiXQJXiXSLg7SXwMRvWmaLdtZTevDFgRuldvWFH97k86fYoLMtLgHt+PeaZdy3a1b/csnrbXkTe8/YgyoEACIDACCVgimpftNz1HLuOrptRdtez8yGsiLiP0EEHt0EABNpCoErxHrt0Xu82b4MwI+E6LfRsuhb1pqCXPOdut4vn3NsyJNvWKBdFR+S9bV2DhkEABEAABHwETLFuC3SJsJY+ty7Nh54CARAAARCojkBV4l0q3EOvhwu9Js5HxPd8O8R7dWOoKTVDvDelJ+EHCIAACIwgAlq8m1F05X5Zu81rlBDvI2hQwVUQAIFkCVQh3iXCXQHh3u3ObUgnWWLveh2dJKIe++x9sh0Mw8QEuGfTpZH3PPWYRmLZvLjLkBEEQAAERjYBLailz7JLaOXZ6E4S4Ze0jTwgAAIgAAJhAlWI91jmXFSce92bbk+yG7xU8MfuUB/rM/KnScD3Ojhlbcwz7773w3PRfdUOxHuaYwNWgQAIgEByBPKKd24Xedfy+1AkH+I9uaEBg0AABBpKIBXxrvH6No6zn3sPPQfv6ipuQztVxpfHTHPZ2dChMSLdkojrImAk9UO8FyGMsiAAAiAwAglUFXm3N8JzifT1dqDHbvMjcATCZRAAgboIpCDe6/IV7YCAhIBEYEvqsfNI64V4z0MXZUAABEBgBBMwI/A+DOb73zlUPpHO1a3S8ao4ji7SQQAEQCA/AYj3/OxQEgSqIADxXgVV1AkCIAACIFALAYj3WjCjERAAgRFKAOJ9hHY83E6WAMR7sl0Dw0AABEAABEAABEAABECgfQQg3tvHHi2DgIsAxDvGBQiAAAiAAAiAAAiAAAiAwHoEIN4xKEAgLQIQ72n1B6wBARAAARAAARAAARAAgSQIQLwn0Q0wAgSGCEC8YzCAAAiAAAiAAAiAAAg4CQz0r6DFD+1P1LfUTahnEm2448+pq3scCDaQAMR7AzsVLnU0AYj3ju4+GA8CIAACIAACIAAC1REY6HuNXp2/fbCBjXZ9hLp6JlRnRI01r161lB66/zJ65NkbaFHXn2nZqNXU1000dm03bbhmEm05YRfaecfZNP2NbxuyatGLv6cHHvx3WvDKHbS4dwmtGLWWuvq7aMLaUTS5f2PaZtq+tPPOs2nCBpuW4smtT15M9y+8gfoH+mgg+0/y6aIu6u7qoR03eR+9f+YXJEVaeSDexaiQEQRqIVC5eJ9x8FeiHXn6mjOcZarcVVi9+kh91CuLzNcg2a8w0vlinHK9BkmXfz57R/GmA/yF15dPWl61F5tX26jss8v66nK9/zmGlc4bU896733O+jLEXLXB1e97j7XUF8n7qSV22O3F2s2N19DrvPS54PK5KF8pR+QDARAAARBoL4GBvuX06v170UD/S+65WfdU2miXX2XifXx7DS2h9d/e+y908zMX0dJxa2na8gm02aiZtOHY6TSqdywtXf5nemHVk/TsmBdp5SiirRdvQntu+3ma/8QV9OjYBdTbR7TZyik0ffRM2mDSDOrvX0NLXnuWnl/9BC0c+yr1DnTTPpMOob3fHT8vtl07/479aE3/Shrdo1Y7dAk9H6DVfSuot3sMnfKum4RlIN7FoJARBGoiUIt4v+ubnxpyp6urm7q7B//X09OT/dsz9K86NuvIC8kl3pVwV58BgdCVsLNFjSlGTIGURxia7ZvlleCVfmxBb4pl39+SujkBb9po2lCleOcEpumXRBRzAlfX58tXtLyrH2LbimGi2zOFuE9cc775blr46i5ip2S8Ik+aBEL97ruW+q6LPg+LXntjyXFjP1Rf6Iavfb3xseO4cedurL/IDwJSAkq8vzI/E+99HvHeM5Um75pPvPuCMnrO55v35S3H+Xzu1TvR+IFxdMSeF9Mmm77VmX3lilfo/vn/Rnc8/31aOGkNbbysm/ba+FDabffP07gJU51llrzyFP30ls/RE2OeobMOeJgzg00/71cfUjNiOna3S2jcqA2G5VfRdfVRUXnzs2LNEvrefcdkh7rolL1uZNvQGRB5F6NCRhCohUCt4p0T7kq8v+WTX19PvOuLdFWR99AksegE0hbveaPsEvHuEtjSURS6WaDr0PWHbgBIxRw3UXXZLZlcSybRIREhnSBLbDEn7bY/vqi2RIBL2MTeLLAFho9RmeeDdGwiX3oEYsZX0XPF5z23+iOWWoyddt2hG76hc0ulhVhyPpTNgGuvjHTzNyK0sq3MNNcKo5j6y/C7qjpCIpcTwFKbWuL9t3tm4v1lZ5Guno1p8tvujI68+4Iy9lzP9V0ZYgdzuHISf//tqvfSiu41dPwht7PZFy9+is7PRPTRW55F2+zwETb/T67/FD2z4vf0pcPvZfNyGc67/cOtLCfu+WMaY614UNF19RmMyr/+WZX14zfuPLx14JS9b+CaGEqHeBejQkYQqIVAbeI9JNx3vnZXevjQB1tR+K2PuMAZeVc02iHe7V4wxSHXQ+YSfJW3ysi7rtt1cyDPknv7ZoHPV7s9qfg165MKflXGNeEKRYV9kXqu73S6JNLfGpuBpfo+wSu9aSQRzFLuMXZqBiFhEitapHZK+wf52kMgRrzb54ck8uw6p6oaO7Y9eR4X4WzznSdcuTo51DGSpNc815jJuzrOd0NXel2rg0veNkJitQwhO/Q7mIm+Rb95VzDyPmX3O6LEe0xQxvQlVK4Mn2+79Uy6efHVdPr+d9KYMcMj9miQgQAAIABJREFU2nY/tcT7bR+mT291Om2706FsN57/411p5phZdNiB32fzchnOydpVnxP3/EEWeZ80lH3l2mX0nbtVdJ3ob99xCY3tnTiUtmLN0ky8f7z1fc67Id45xkgHgVQJ1CLef/2tT3uXyivhrj6PHv5IK8/Mj51fi3iPEYxDP2DG8/B2h0omsy4RzS1j1+2EIu8qj+u5dNNG6bJ33w0G6U0ByWRUwk5Sj+7DULRaUo+yR5IvNGZCEbA84j3EiBPgqmyeZfOSMZw3j4RvqhdJ2LU+gbzngu9c48Z08PzKHkcq43Eqlw2+Y9IxYd/AtQWj+dui/3aJTZ8AldqRaj6pgC5D9OetI1V2LrtcIndoXBU8T16+a9dMvL/oxNHVM4023mN+LlSSoIwrj+SYpG7b6Kf+cDt946Hj6fhZF9Cbt9kv6NOrrz5J5916EB098zTa9q1h8b508TM095b96YjNT6C37nZ0LlZmobNvOaD19eS9rxwm3letfS27oXBYK+3L776KxvS+vomgEu9fu/2IVtpp771ebEMKkffp0zehhQtfIPWv66PS9EfnNfO5jvkASNooUre2VWKTnUdSRtyxyNixBGoR7/d8++iWMN/jl3vTbz5099Az7lq4K3q/+9hjrcj6mz56Xi3i3eyx0I+63bMS8eKrO28E3KxPi3T7mPrO3QiQLHvX9Uqeq3e1l0ekxTJVNtqTWW7yr8rECGzJGS0dN658Lns48SCdwMdMUrWfLjHmuinC2Wj2jfTckbBGns4mEDpffYKW87jsJeOSse2zSXL9Mc957tqhz0c72sxdxzhmqaVDvJfbI2WK977lf6Tu0VOyH9veTLRnkfd79802rPMsm+/emKa8/dbByHv2nHX/qpeoZ8JWIuc4gR16tj20bD7vPklrVr9Gp1+zB+0zeT/a7wP/FPThFSXebz6IZm+difedw+L9f3/z73T5ny6kOftcTVOmbS1iE8p01s2D4v3v3z0o3lesWaZmOdm/S+nbdxzbSjv+Xd9bJ+y7sn8nttK+etugeD/9fZ0p3m0mPjHrE+BmedfNAJewNtuQ1KvbMG8oqGPSmwpcG3a9hQcTKogmMG/epXTUUbNb5dTf+qOP6e+xaWa9IaNqEe+/uegzLcH+l/+5Z8uWBw6aTy7hrgT+loed0zbxHop4aIjSiaZL+MQsm1ftuTaMs5fHh0R23vbsTetibjqEInLmQHRNSqVnT2hC65oMSvvM177v2ciYJfV23ebSXO45d26ib9fNifdQP7ieDZVwCfV72SJLOk6QrxoCknM89HiLskp6k0+arwxPTcEcupnlOt/0MckNQunNSp+wrZNJGVx9dXDXNamw1+PJ1QfSOly/EZ123eKW0Cs+MStUlj91BS174svZu9uzpeNdozNN/kpWw/AN0F7v255MuE/Ovq7N8r1KE7c8g8ZvNbh0m/uUKd5bY8HY3Jir22fbNy/bOws49dIXPnVr0PxXXnmS5v7iI3TMrFNZ8X7NNbPpkWUP0mlH3schEaWf8YsDW/n+8a9+oLymC//nsy0Br14bt7pvZSttdM/YLGVQuJ+wz7+qEUDn/tfgsvmv7HedqB2VqYrI+6mXXtlqf+7swZsJoY8tnsuOXHOiWtp+KB/no0+Q++rk6kN6dQRs4W4K9irSXJ7UIt7nf+9zrefZd7/xHevZoCPuSrir5+K3OPTstoh3ZZgtomIiMb6oqFmHdOm6q6Pyblgn2SDPbs+8QcDdAMhTf8ykjTv9OKEqnYBJJsQS0aLt9T2fqdLzTMpDk1CbUV4mEruknLgbEly/Ir1zCHBjIuY66hrLLhLS81pC0Tyv8+yfYS6N54S5+Tth2+a6Zpg3FMz8vuMSf1PJE/M7EHNNk1zH7Ouw/q7nAdyYToXhsDHhWBZfVMgu+925tPzZ70S5O3bTz9IG28lfhRYS2HnTtMF5xfv11/0d3bH4V3TuJ+7JAk+jvf4r8X7WjQfTsdvPoW13CUfeL5j3Tpo2ahod/YmfRfH0ZT7t54Pi/dT3D4r3r//3oHjP7tAME+/ZxLol3k96z6B4n/vLQfF+9v7tFe8t2wUCXiKIXUvmXeVCUfpQlJwT92YfccvaJenSAYIIvJRUuflC0XFpmp0vJPpd1tci3h+45LjgUnkt3NWFdvNDzqpVvLsmQaGJETc5sycFnHh3dQr3fLlrM7mYd7GHhnFoaX3MsvtQG5JJm6u8JNIdI3KHfuDXbTaXZ8ImESacv7Yd5kQy5pIjER4hHyWTXo6R1NcYv5A3HQKxN7CKik/J+VUWHd/YLXLNt89lbkWC61oQ+k0py/e665H0a+hanict5trEXefq5sW1JxGpkjyudpb937do2R/P50xopU/Y/Es06S3/IMo7NNY9z+Jz9lb1zLuy6/FHbqRvzT+VznjfFTRt+vZef15ZlIn36zPxvmMWed/1EG++VSsW0yk/fg8dOuPjtMe+fx/Fx5d5zvUHtZLmfOA/aPzowWXzamVFa1O6W49rpZ2473dby+YVKyXgl69eSufcNPjq5nMOuFZsRxWRd904J+DNJeS+iLvruXBVvy3q7WPaBq4N17L5UPS/rGX2pn0Q6uLhWmlGbll7GeJdOcC1U4t4f+jS41uRd/1+9x1+stPQM+6mcFcXmBkHf8Ur3svsEXNS6ZoIcBM2ySTW3qxIEnmXLFF3ReGLbIZncs0r3qU8VFvcJEoysRv64bd2ea9DvEtErsmU89fni2u867piRLiqRxIJl5wH3KSW85UrX+Y5jrqqJxA7Hu3zXzqOQ+dTWV5KrzuuGxKucW+ed+Y5zp2PXP2dfg5xv62u62HouiK96ZKnjrLGVpX1SJ8J58RwyMbXFnyXliyYG3Rj4lYnZcL9xGhXfSLcroh7LdzQuFm3bL51nmViNs/ntaUv0JwffYA+vt3f0F/uMfj8uOujxPsZ1x5Cx+08h2YFxPtTT/yKzr/97+i0fS+mTbfYPY9J65U55drBV9Odtv/lLfGuPyvXLKfTr/9Y6+tZB/yQxo7K9iFY91Hi/eyfH9n6dt5BPxXbUaV4V0ZwAl7lMTescwnZ0MZu3NJzu27JhnWSPCbgmJUAdjlXR0HMi4dvqRml4txsVD/3Hvs8vJ3frLMW8f7IvC8OCXct4tUF2xbuyrC6xLsJwTUBjRVovtGh65EId1VHSLybbejofKhebgO70IgO3QyQbGYXqjsksKUTO11/zITMZRMnNu0yXH6JAIj1UeJraDxLb2ho0aDrsm8+qeOxYovjVepVFZXVSiBGsIZuHknOGd850BqTBXfR5s4viVjmzgvznHKdq6HrTJPOIfsao/z27X/i22vELqOvSzZj37gK9YUvrdYTK6IxvSzeLGIKVjM9r5DVdS97/CJauuBsp3UT33QyTdr2pAjL088696I96Q0TZ9DRR/7Qa6wS73OuOoy+sNspNOtt/sj7LT8/k27604103jF3Uk+vfxl+DJV/uOrgVvYzD7xsmHhfvnoZ/dN/fr6V9v8+eFGW9vqr4pR4P/O6T7fSLjjsGnFzVYr3PMLdJZx9S+eVk64l8fq4rktvXsdtWGdD424MqPyhPKGl/KaNEOvi4VppxjziXRskfR5e5U8i8v7Y5SesE++D0XefcFcG1yneuagRJ+olI8Ql3mMEt71BnWozJMrLWtoutVFyg0AqsKX5TO55bgTo8iERrfKElriGxo5P1Jh2u8RMrD2qvtAENaYNV11FRZW0Tsl5hDxpEDDFl++5c51HsoeIfS7aZc10/fd652VB8W775LLBZxd3LXH1mkvA2r7FXF/SGBmwomkEBrJXjrWu4b0qctvV+nvp775DSx4fHoGfNPNk2mB7Ldyz7dLWLl9X7vVXlHUim+/PO5IeW7KATvjoZbTozwtoTf8qGtU7liZP2YKmbjZrkMeShXTS5QfQye86g7bZefC960tefooWvbCg9dx5T/bflE3eTJdffXy2CqCPvvT5X5aG4qQrB8X7OYddMSy6ro6tWrOilTZm1Lhh7amo/JyrPtk69vUj2i/epcJdOyHZvV3llUbhdb2uqL5ElNtthZ6NN28SuMqpY+bu9+ZNBNeggZgv7VSKqsgnqjmxrRrpOPEeRSbL/PQ1Z8QWyZ2fi6q4JqKxjZmTTS6yLt0AzreRnC8iH2uzeRNAlbXtsnek5+rnJv15hKtqM3aSy9lh+lHWhJ2LnIXEgrKH25wrJJa4fvHVH+oPV6SM22Vb28H5IrEXeUBg2HlaULyDJgiAwPoEnr122+xgN73hoEeHJS574vv06gMntI6pjek2mDX4fLX+PHvtdtmf/Vm533U01v+9+wd0zj0X0tj+ARrVT9Sb3cDoVzu5dxP9RV8v7Tp1e3rrLgfSP99yNn1m58/Qyy89Sfc8dQc93bWq5Xdvdl3qz5bt92X3PZb1dNFnt/ggvf8g+UZ+HLwvXnZIZk22bP4j36bxY16PrqtyPdljqurT1z/87QDLVy2js396fOtWzDc/fTXXxFB6FZF3iXC3DQwJYJ3XzqOOc0I85pl306bYmwTaFvVvzI75Lg4Q7+LhW2pGl0iXCvqOEu+lUkNlIAACIAACIAACIAAClRJ4+kfTWvVv9tcPU3fvOnGYicKu7PVjL9/1xeyVcKto6l7/0vqX+te28vavXUbP/WyH1t8zPvpipfZVXfnyZS/TDT8+lWbM2Ilmbrs3jZ84hVYuX0zPPPlbeuTRW+julx6hhaOUOO/KxP0ATe4boN03mEk7bbsvvfFNu9GESdNo1aql9NTjd9Mf/nQfvXe/E2jK9OLvd9d+H3fJwbR67aos6j5WPTskw5HdTFi5ZiWNzpbuf/eYdJ55DxnvEtY6v2T3+JDA9rUrKROKsqt6fbaZtqu/Y0U4V69sICBXEQK+d7zrOu1Xx7mOq2O+d8BLoviVP/NeBBDKggAIgAAIgAAIgAAI1EvgT98fFO+uT/foTbPDWWR59XPePFt8orPFO0e7b+1quu26r9JNj91I73zj2+mDh55OYzOBX9fnytsvpl///tZ10XXpxnxdraj8bm/ekz79ni+ITa0i8i5u3Mro2yhOZbOj2ZzAtm1wRe1VHjtyb7Zl1mHbFlr6HiPaffXmZYhyxQhIxHWRFiT1Q7wXIYyyIAACIAACIAACINAwAk//5O00sHpxFk1/Ocqz7t6NqWv0hjTj0HujyiFzugRSEu/pUoJlI4mARGDn4SGtF+I9D12UAQEQAAEQAAEQAAEQAIGGE4B4b3gHw72OIwDx3nFdBoNBAARAAARAAARAAARAoHoCEO/VM0YLIBBDAOI9hhbyggAIgAAIgAAIgAAIgMAIIQDxPkI6Gm52DAGI947pKhgKAiAAAukQ4F6B6LOUez2nLmfmk5ZJhw4sAQEQAIFmEIB4b0Y/wovmEIB4b05fwhMQAAEQqJyAEtLcZ+Dh04ayxOZXBUM3BiDkOfpIBwEQAIHyCEC8l8cSNYFAGQQg3sugiDpAAARAYIQRkEbeuXyudIXSvgGgvkO4j7BBBndBAATaTgDive1dAANAYBgBiHcMCBAAARAAAREBSRRdV6TFd4x413ntJfNcnSLjkQkEQAAEQCCaAMR7NDIUAIFKCUC8V4oXlYMACIBAswlw0XCJ4Dej7IqWWcYVcefabDZxeAcCIAAC9RGAeK+PNVoCAQkBiHcJJeQBARAAARAYIhAS5LYQt7FJhLdvKb1ZF9cOugsEQAAEQKA4AYj34gxRAwiUSQDivUyaqAsEQAAERgAB307wnDDn0l3o8pQZAV0AF0EABECgFgIQ77VgRiMgICYA8S5GhYwgAAIgAAKKQJ7Iu+t5dl2X+Xy8lDAi71JSyAcCIAAC+QlAvOdnh5IgUAUBiPcqqKJOEAABEGgwgZjIu28TOvNZ9lB0HZH3Bg8kuAYCIJA8gXaL9+nTN6GFC19Yj5PvuMroSgvlN8vY+aTtc/Un39EwsGMIQLx3TFfBUBAAARBIg0BM5N0XcVeehNK0pxDvafQ5rAABEBiZBNot3n3CugzxrurQH/MGga6ba8M1Ilw3GkbmyGmu1/PmXUpHHTW75aD6W3/0Mf09Ns2sN0QP4r25YwuegQAIgECpBOxd4O3KQ7vE+wQ/t/wd4r3ULkRlIAACIBBFoArxfuqlV7ZsmDv7iChbTDFtCm9ViS2+zYpVGifEdXm7Xrtu9V3ncQn+KIeQueMI2MLdFOxVpLkAQbx33LCBwSAAAiAAAiAAAiAAAiBQPYEqxLuyWiLgQ0vYY5ez+5bSuwiGRLl9A4G7MVB9D6GFOgmEouNS8W7bGyoH8V5n76ItEAABEAABEAABEAABEOhgAlWJ91gB74qIm1jNyLlvCbzKzz0/H3vDwBWF7+DuhukBAtyy9jLEu2qeaweRdwxTEAABEAABEAABEAABEACB9QhUKd5jBbxpXGhTOtcz677n2G3xHbNhnXkzACK++SePNOruEuC+sq7jEO/NH0vwEARAAARAAARAAARAAARKJ1CleI9dOu9asq4cDi2Jd0Xkfc/O6yXwNkTX8/ChSL8p6kvvEFTYNgIQ721Dj4ZBAARAAARAAARAAARAAAQ4AlWJd4lwt4V5zPPmkgh6KBofepY9tIQfu81zI6pz04tEz2Mi7Ii8d+4YgeUgAAIgAAIgAAIgAAIg0DYCVYj3GOGuo9ihZfI2HGleqXiP3RyvbZ2FhislUESA22Vjovi2U3jmvdJuRuUgAAIgAAIgAAIgAAIg0JkEqhDvMSQkS+LN+qRC21dGGt2X3iCI8RV50yfge8e7ttx+dRx33E7nou4qP8R7+uMEFoIACIAACIAACIAACIBA7QRSEe/mUnXf0nTpu9xtiL66XcddG9zp+rBkvvbhWXuDEnFdxChJ/RDvRQijLAiAAAiAAAiAAAiAAAg0lEC7xXtDscKtDiYgEdh53JPWW1i8r1i5No99tZYZN7a31V4n2ForGDQGAiAAAh4CTbxuNtGnFAdwEznDpxRHWrxNqfZjynZBvMePM5QAgSoJQLxXSRd1gwAIgECHEkh1MlkEZxN9KsKjqrJN5Ayfqhot9dabaj+mbBfEe71jFK2BAEcA4p0jhHQQAAEQGIEEUp1MFumKJvpUhEdVZZvIGT5VNVrqrTfVfkzZLoj3escoWgMBjgDEO0cI6SAAAiAwAgmkOpks0hVN9KkIj6rKNpEzfKpqtNRbb6r9mLJdEO/1jlG0BgIcAYh3jhDSQQAEQGAEEkh1MlmkK5roUxEeVZVtImf4VNVoqbfeVPsxZbsg3usdo2gNBDgCEO8cIaSDAAiAwAgkkOpkskhXNNGnIjyqKttEzvCpqtFSb72p9mPKdkG81ztG0RoIcAQg3jlCSAcBEACBEUgg1clkka4I+TR+t/No+X2nkPrX9VFp+qPzmvlcx1z1+OpXeXUbeeuX2qDaivE3lvlIGzuxfFLJ38R+4tim6nPKdkG8c6MK6SBQLwGI93p5ozUQAAEQ6AgCqU4mi8CTiHe7fp8gDolwXYfvZoBLpNvtuL6bAt93Y8C8yZDnZkPMDQBfX4y0sVNkTLazbBP7ieOZqs8p2wXxzo0qpINAvQQg3uvljdZAAARAoCMIpDqZLALP55MpWH1/+9rlRLctoCWR99ANhJC45m4ocDcNyhDuyvaRNHaKjMd2l21iP3FMU/U5Zbsg3rlRhXQQqJcAxHu9vNEaCIAACHQEgVQnk0XguXwKCXfdlmvJvKscJ6x1JJ4T0aaPMUvoJeI71t88vEfK2MnDJqUyTewnjm+qPqdsF8Q7N6qQDgL1EoB4r5c3WgMBEACBjiCQ6mSyCDyfeLdFOhdN1xFuW9Sreuxl665oeEi82/ltwa9tzSvqzfp9z9hLbgKE+mGkjJ0iYzGFsk3sJ45rqj6nbBfEOzeqkA4C9RKAeK+XN1oDARAAgY4gkOpksgg8yTPvoWfcfZvWSZbacxvEmcI/dPOg6DP4tviX+hvDfaSNnRg2KeVtYj9xfFP1OWW72inep0/fZL0uXbjwhWHHVB77mGscxORzlfe1Ia2XG5tIBwEpAYh3KSnkAwEQAIERRCDVyWSRLuCeeQ8JbN/SeVN0m8LYPp43Uq7qMe1ybUjHMfHdDJD6y9Vvp4+ksRPLJqX80n4aO3oNLX5of6K+pW7zeybRhjv+nFauHpWSe05bpD7X7UjKdrVbvJui2SWUzWMusa/6UtXhK2v2tW7LrtM8Lh0bkhsK0rqQLy0C8+ZdSkcdNXvIKPu7TlDH9cfMr4650nz12N5DvKc1HmANCIAACCRBINXJZBE40mXzug1pVDom8q7qDi2l1+mSJfm+ukxGrufsdbpriX+emwN2n4yUsVNkLKZQVtpPY0etolfnbx80eaNdH6GVa8ak4FbQBonPPV0r6KH7L6NHnr2BFnX9mZaNWk193URj13bThmsm0ZYTdqGdd5xNG05961BbK5Y+QQ88+O+04JU7aHHvEloxai119XfRhLWjaHL/xrTNtH1p551nU/foaU77JHaZBX/9/KV0/8IbqH+gjway/ySfLuqi7q4e2nGT99FebzhOUqS1+WQV4v3US69stT939hFBO7SINv/1FQhF5EMRfMkNAU7UK5t8gl8EGpk6hoBLuCvjXeLcJ/BD4l8i4CsX79sccU50hzx+5Zz1yowf9/od3eUr1kTVGXNRfDVrZyNB/b580vLKgdi82mlln102pq4oeFnmmOcf7Umsqy3f5DAmMqXr5Z5N9fka41OIV0w9eW2N7S/kB4EyCMRcN8tor446OJ/sZ9l91yRlq2QJvemT7zn50KvdfBH3mOuOsoFbah96v3yefuE456mz3WVGsk9jM/H66v170UD/S85u6OqeShvt8qtMvI9udzex7XP9+OiD/0o3P3MRLR23lqYtn0CbjZpJG46dTqN6x9LS5X+mF1Y9Sc+OeZFWZlPSrRdvQntu+3ma/8QV9OjYBdTbR7TZyik0ffRM2mDSDOrvX0NLXnuWnl/9BC0c+yr1DnTTPpMOod3fcdp6dnJ22QW+ed+HaU3/ShrdMy5L6mL9HswwQKv7VlBv9xj60m43ispUJd5V4xIB7xLv3LJ5u4xqKySsY8S7huZbKo8l9KJh1dGZTHGt/3YJ7pAI7wjxfttXPzrUUd3d3TT4vx7q6enN/tdDvb2D/6pj2x/1TbLFuxLupmC3v3OjwHdRVIJX+rEFvSmWfX9L6uZEt2mjaUOd4j00+bN9DE0q86Rxk9S8gpir19V3rmiZr48l71rOY4NkTCEPCJRBwBeldkWE7fa4iG7M2I/Jy/ldReSduwa5RLu2M6+ojmXiu6nK9RPH05ceK0TytlNnuZHskxLvr8zPxHufR7z3TKXJu+YT79x8zpceKhdK4/rxwht3pfED4+iIPS+mSZPdqw26BpbS/fP/je54/vu0cNIa2nhZN+218aG02+6fJ+rZyDks16x4jn56y+foiTHP0Cnve2C9PJxddoF//s2BLTF+7G6X0LhRGwxLVtF19VFRefOzYs0S+t59x2SHuuhLu18nOn2qFO/KAE7Ac+JdR9RdS+vtaLsreq5sMPNxEXa7PU74iyAjU8cQCC2P90Xe9fL40DJ76TJ8DaqWyLsW75xwV+mzjrxwPfFu9yp3sbfzh8R73ii7RLy7BLZ0hIZuFug6dP3cDQBpmypfjEDV9foiUGa7McKdsyHUnq+sZAdoFyeJb+uNz93Oc+44zb1uKqafkBcEqibAPR+urxcSAcid06qumBU5eX2XTJBDttoR6tjVQhyH0O7vts/c8nazrVBeib+xvEOcQ3ZxNnM3O1zjSHrjwjeete+SsRPLqer83IpFqU8t8f7bPTPx/rLT5K6ejWny2+6Mjrxr+3yrKX3poXJcnZzPV17/AVrRvYY+86Fb2e5Zveo5Ov9XH6KjtzyLZrz5ADb/jTcfTc+s+D0d+9d3rZeXs8su8M/3HtQ6dOKeP6Z+a8VDz6jB1al9a4YHqLqzfvzGnYe30r709mtZe1WGqsW7aiMk4IuKd06Mq/alS/PtGwQugHjOXTSsOjZTrHhXjmrR7orYaxDJineJcFeR97d88mu1infpCIqNvOuIuevmQJ4l9/bNAp/dkpsRUp/NfFykxzUBlCzFlEStfFFs248yXqkUYsNNvM2yIUHD+Zynf1AGBMomULZ4z3MjTPlU5vkSO0Eum+lIqU8yduy+5frZt4JBUs712+Aqp2zy3ejotLEjWbEo9UmJ90W/eVcw8j5l9zuixLu2j4ugt/rEeJQxVE5SJ+fzPXfNpZsXX02n739nFrkeHzxlW+L9tg/Tp7c6nbbYZlBMhz7f/NnbaeaYWfThD1y2XjbOLrvAN+7W4v0HmUpXS+cHP129K+k7d6voOtHfvuMSGlg79vWiPSsy8f7x1vcT35GGeC8SeXctj1e+xRw3I+mhTeokO81jyTx3BnR+eqx4z/PMu6LEPfdeS+T99q9/PLhUXi+jV/9ufcQFQfEeG3VXEGIi79Iodijyrtp0PZduDlvpsnff0v6YmwJlnC6ceNdtcBMp2xZbEEuieGYddlRFslxdlZf642vL56+LtT3pjI3WldF/qAMEYglIJpOSsWyOf25lTJEbZBL/JD5J6kGeMAEp59D125UmuW776gz9Num0UP1Sn1IZG2WKd+XT8vlvz8T7i073unqm0fhd783lOrcsnkt3/uZaj1qaebh+fPG5u+gbDx1Px8+6gN6w+V8FfVq18mk679aD6OiZp9EWbwmL97WrFtLcW/anIzY/gbbZ4VPr1cvZZRf42p0faR06ee9s4zdDvHf3rspuKBzWSvvyu6+i/rXGJoKZeP/a7YMbxJ28509F/VVl5J0T7spAX+Rd8gy7dEl77DPyJjhsUicaRo3JNKLE+x0XfsL7jLsp3NXfMz92flvFuxphIQFvi2kt0s2RqYU1dyMgZtm75Ll6rj3p2VNkAu1bomi3zYlsbpL+S2CsAAAgAElEQVSv6vOJYskNBMkk0LbZVyZUlz0p5PK2Jkn3nSLtKuQDgcoISKKn3HnqE0Ux519MXg5G7ASZqw/pbgJSzlLxrluRjIU84l1Sv9SnVMZEUfE+uv+ZbGf0KSqUm4n25bTo3n2zDes8y+a7N6Ypb7+VunqySHX2nHX/qpdodc8MEQpOnHPprkaKPPPe272KTr9mD9pn8n60zz7hDZdXKvF+80E0e+tMvG8bFu+PP/QfdPmfLqQ5+1xN4yZttZ7ZsePrq78aFO9//+514r1nZfZtgFasWUrfvuPYVtrx7/pe9jz8pOyvbEO7viwCn4n3r942KN7/fq/2ineJcDch+SLkKo8t0kPPuqv8rg3vdFuSZfY6r6td33P1opMBmZInMKLE+13fPNK5OZ0t3NX3rQ4/1yve80Td1UgIRd5jRoprwzh7eXxIZMdskKfsMm8CaDtDEf0yxbskAi6NutlLFl3iWvkXK1pN4cA9B1/WM+8x48W1sZfrUQJJ1CemXeQFgTIISMS7akcyfiU3BFN55r0MdiO9DokQ4W6ySn5fbM6S6LouE1u/xKfU+r3IM+8DL/yQlj3xZerqzjZD6xqdafJXMveGb4D2ur89mXCfnH1dm+V7lSZueQZ1bXq0CIdrXmceq1u8K6Mv/tG+WcCplz572C+DPqxc8TTN/cVH6JhZp7Li/T9//jl6ZNmDdPLhdzvrjB1f5992SKuef/yrbNl8Js4v/J/PZsJ9Weu1cav7lJCnbCf6sVlKVybgJ9IJ+/xrdmSAzv2vwWXzX3731aL+qTLyLjIgy8RFt+10VS/32rjQs+khUa5t5qL6WEIv7d3Oyxezs3zse94VDW7JvMpTy7L5e749e71d5V3CXR3b4tC5TvGeV7grJ6XL5mPEb94N6/I8k27eIOBuAOSp3z51pJOaUL5QxDkUbdG2xEb0pO3FXCbyTC599cdMKmNsRF4QqIqA67ppr3ZRbUvFe+wNNmndMf7HTpBj6kbe1wlIOOe5vnKR95jrrPR3Tnsl8SmlMVA08q586fvjBbT82e9EuTV208/SqDet/yo072+jY4m7edNBl7M3teOelfdtgifpx/+66US6Y/Gv6NxP3EOr12QvePd8lHg/68aD6djt59AWs8KR9//vh3vRtFHT6GOHXOOsTWKXWfDcWwfF+6nvHxTvX//vQfFOA8PFO3UNiveT3jMo3uf+clC8/+O+nSHeQyLZtUu8Dde1G73K46tXpXHC35VH12m2j83roi4dHZNZIq6LOCOpvxbxft93jxn2OjifcO/q6qbNDznL+ao4G0TMu95jxLsLOPd8uWszubLexR5aWs8tu+cmOt4fU8Fu6aqsb/Kj0kLRdlu8r9e32bJxbmLlEwyuGwNlcfCtGHDZbx+LmVQWOelRFgTKIuAT775VOaHzLI9QM68xec9hm0XsBLksliOtHo4zd30P/b7ErNAI3SiW2GD2G+dTan1chnhXPvU9fREt++P5IvcmbP4l6t3iRFFenYkLzLQj8v70EzfRt+afSme87wqauNFbvP6sXJ6J9+sz8b5jFnnfTr26zf3pHniNTvnxe+jQGR+nXfY4wZkpdnzNvfnQVj1zPvAf1NWfbViXLZsfyIS7Wjb/jVuPa6WduO93W8vmuzIBr5bND3SvoHNuGnze/tT3/UTUTylE3kWGIhMI1EhAIrDzmCOttxbx/sAlxw29xz0k3NUFZsbBX2F3m48FEiPeJa9oU+1zkXdXFD8msq99LCLeVR15Jr3SSY1LhEtehyaxqYgN5vhw3UTgxk/odU3cjtk+3yDeOepIT41AEfEeK9Yl57vkusExjJ0gc/Uh3U0gxDnPNVK3Ii3r+u3jxiT3e9lpY6cs8a649D9zCS1ZMDc43CdudVIm3P8u+pRIUbz3r1lEc370Afr4dn9DO+36Ga9PSryfce0hdNzOc2jLgHh/8dlf0/m3/x2dtu/FtNFf7OKsL3Z8nfWLwU3pTtv/8kHxvu7T1bOaTr/+Y61vZx3ww+wxhtFDaUq8n/3zI1vfT9/vKlFfQbyLMCETCNRKoBbx/tClx7c2rOOEu/K8LvEes9u7L/Ju9pRvkzrJRnOSHg/dDODaiJ30chNpX9Tb9CM24qEnTurfsl75JrEzxD6vD9xmfNpXyav0JGMDeUCgCgIS8e47RzihZJ6b+pz3XT8kx6X+S5/jt89RV/3cddJnkyrn+8Tu+yH1u+58Ic62La69QVxjwtcnLp6h3xDdvuQ6bdoaK67qZu4co9mS9CF/jdet6WMxPvU9dTEtXXC2062JbzqZerf8YgouszZIff76pfvQGybOoI8dfoW3TiXe51x1GH1ht1Noy+39kfe7bp1LN/3pRjrvmDtp9Vr3MnypXdqYM64ffF/7mQdeNky8D3SvpH/6z8+30v7fBy/K0l5/VZwS72de9+lW2lcO+DHLSmWAeBdhQiYQqJVALeL9kXlfFAl35Xk7xHtIyLvSlJ2uzetcPcctbZf2ttRGl8gvW7wrm6VLZF0C2hWxV3XmiWpLfJPkcfmUR5hIIkOcsJGOCeQDgSoJSASYT3hx53PoPLHL2j5qsZZH6HIRYY6necPNzKvFol0+dNy+5kivU5yNKaTHCpEUbOZsGGk+jc1eOaY+Xb3jacXKwY3q1v7xe7Tk8eER+EkzT6ZRMweF+7ixPdl7xZe3/l5pvqKMg1tjurQfr/nhbHpsyQI64aOX0aI/L6A1/atoVO9YmjxlC5owZetBHqtfopMuP4BOftcZNGPb/VrH1rz2HC16YUFr07ie7L8pm7yZLr/6+GxJex8dO/vnXk+ldukKTr1mULyfc9gVw6Lr6lh3z5pWWn/f6zdvWn2ZReXnXPXJVtrcgyHeaxx2aAoESiVQi3iPtfjxK+fEFgnmD10UfUvZ7V3kOYN8G8lJXxsnqd98LZ1reb+uo4xN62x7pBNLLlqt6pXuZO9iIimry+WZ5JtRnJjIDNdWaBWAlC03RpAOAmUSiJ1Mltl2VXVJfOJurrmucaHrnnk98ol5nSfPDYmqWBWpV8K5SP3tKDvSfFr0ix0yzN00Zb8Hh+Hue/ZH9OoDg89tb7DdV2jUVscMS1/0i52y7/1ZuYfb0U1sm9J+fPyBq+icey6ksf0DNKqfqDfbFK5f7eSeBc7/oq+Xdp26Pb11lwPpn285mz6z82fo5ZeepHueuoOe7hq86dGbPQbanz2D3pc9br6sp4s+u8UHaa/9/Bv5Se3SDn75Rx/NrMmWzX/k2zR+zMRhfvdkK13Vp69/+NsBlq9aRmf/9Hj14jg6/6M/YlmpDIi8izAhEwjUSqBy8V6rN57GYi+KKdgMG0AABECgnQSaeN0MPQrAiXLdF6Fl73Z/cXuASER/O8dA3rZHytjJyyeVcqF+eum6TVtmbvbXD1N37zpxmInClWt6afn8k7Jo7yqasPu3aeyoTCD2r23l7V+7jJ77mRL9RFMPfD4VN4fZIR2bA2sX0w0/PpVmzNiJZm67N42fOIVWLl9Mzzz5W3rk0Vvo7pceoYWjlDjvysT9AE3uG6DdN5hJO227L73xTbvRhEnTaNWqpfTU43fTH/50H713vxNo3Ebrv99dGye1S+c/8T8Oz5bgr8r4Z8vi1YZ0kk92M2HlmpU0unc0feNTeOZdggx5QCBFAhDvKfYKbAIBEACBNhOInUy22VxR89yjAK7HAGJW+5hG2M/1m2mu/S6atAJnJI0d0cBLNFOon164elC8uz7do1VaFlle/Zw3zyaHdLZ457psdG8/3XbdV+mmx26kd77x7fTBQ0+ngd4NuGLe9Nhz5qf3Xkq//v2t66LrKgYv+XSRisrv9uY96fB3Du5Iz30QeecIIR0E6icA8V4/c7QIAiAAAskTiJ1MJu9QZiD3zHuMqPZF4LlXmY3kDes6YYz4bBxp58NLN+xBA6sXZ9H0l6O6rbt3Y+oavSFN/fBdUeXqypxqP6Zs13f/5WI67m8+F91Fv35uCb1t6vjocigAAiAQJgDxjhECAiAAAiCwHoFUJ5NFuioUeTefR3dF21W7eTbV1Pbm3Z2+iL/tKjuSxk67GJfRbhP7ieOSqs8p2wXxzo0qpINAvQQg3uvljdZAAARAoCMIpDqZLAKPE+8uoc3tjO+yh9vs0vd6syK+pVR2JI2dlLjH2tLEfuIYpOpzynZBvHOjCukgUC8BiPd6eaM1EAABEOgIAqlOJovA821Yp+r0RdUlr380beLEPhe9L+JfKmVHythJhXdeO5rYTxyLVH1O2S6Id25UIR0E6iUA8V4vb7QGAiAAAh1BINXJZBF4ksg796o43b5U1IdeI9mkTerMfhlJY6fIeGx32Sb2E8c0VZ9TtgvinRtVSAeBeglAvNfLG62BAAiAQEcQSHUyWQQeJ95jnkvPs/Ec95o5vOe9SO9WW3YknQ/Vkmxv7an2Y8p2pSbep0/fhBYufME7kFS65KPqcOW16+ba021J80lsQx4QCBGAeMf4AAEQAAEQWI9AqpPJIl3VRJ+K8KiqbBM5w6eqRku99abajynb1YniPSTu1YjTQtsW3C4Bbh7z3RjQNwK4dusd7WitKgLz5l1KRx01e6h6+7tOUMfNj1nGzKOP++qx/YB4r6pnUS8IgAAIdDCBVCeTRZA20aciPKoq20TO8Kmq0VJvvan2Y8p2VSHeT730ylbHz519BDsAJJF0UzSbwtxVuSm0bREfaisUkZdE8FlHkaEjCLiEuzKcE+Yu57S4l9wIMMtDvHfEUIGRIAACIFAvgVQnk0UoNNGnIjyqKttEzvCpqtFSb72p9mPKdlUh3lWvSwU8Fx2PTVdtu0S7L3ruq9+OyGtxj+Xz9Z7Tdbdminf9tytiLomiQ7wHei/Vi2LdAw7tgQAIgICUQBOvm030SdqfdeZrImf4VOcIqq6tVPsxZbuqEu9SAR8rzotG3u0ovrJTEtmHeK/uvE2l5tDyeDvyzi2ZLyL8EXlPZUTADhAAARBIiECqk8kiiJroUxEeVZVtImf4VNVoqbfeVPsxZbuqFO8SAZ9XvOuRFXqO3ReBN8uGxLtLsCPyXu85XWdrseI9tBwe4p3puVQvinUOOLQFAiAAAjEEmnjdbKJPMX1aV94mcoZPdY2eattJtR9TtqtK8S5ZOp/3mXdbvLuWuYfEO7epnWQ5fbWjGbXXTSBGvNu2uZbbqzx5ltwj8l53z6M9EAABEOgAAqlOJouga6JPRXhUVbaJnOFTVaOl3npT7ceU7apKvEuEu2t0cJHtUKSee9bdJdhjRDpnW72jHa2VTaBM8W7bFrNpXWHxXjYY1AcCIAACIAACIAACIAACINB+AlWI97zCXdHgBLIkUq/q8T3bLlmmb/aKuXTerrf9vQcLyiQQI95jXifnel7etXu99gXivcxeRV0gAAIgAAIgAAIgAAIg0BACVYj3Imgk4p1733rMTvF2XpdA99VXxE+UTZNAzDJ3c9M6nxiXinyTBsR7mmMDVoEACIAACIAACIAACIBAWwl0oniXAONeDWdG8H03A3Se0DvgJbYgT+cQkLwCrog3kvoh3osQRlkQAAEQAAEQAAEQAAEQaCiB1MR7QzHDrQ4iIBHYedyR1gvxnocuyoAACIAACIAACIAACIBAwwlAvDe8g+FexxGAeO+4LoPBIAACIAACIAACIAACIFA9AYj36hmjBRCIIQDxHkMLeUEABEAABEAABEAABEBghBCAeB8hHQ03O4YAxHvHdBUMBQEQAAEQAAEQAAEQAIH6CEC818caLYGAhADEu4QS8oAACIAACAwR6NrhbBp4+LTWd/W3/dFp+rjO78qr85hlzPrNus3ydhvoHhAAARAAgfIJQLyXzxQ1gkARAhDvReihLAiAAAiMQAIhce0S1XZ+6Xdb7Ku6fW2PwG6AyyAAAiBQOQGI98oRowEQiCIA8R6FC5lBAARAYOQSCEXZYwS9T7yHxLoZvUfUfeSOQXgOAiBQLwGI93p5ozUQ4AhAvHOEkA4CIAACIDCMABc515nt5fXmUnvfMnnJEntV/1BdXV00MDCAHgIBEAABEKiAAMR7BVBRJQgUIADxXgAeioIACIDASCTAPfOuxbXrGXVXWZeQ9wn/kcgbPoMACIBAuwhAvLeLPNoFATcBiHeMDBAAARAAATGBkCD3LW2PWfIeG3kXG46MIAACIAAC0QQg3qORoQAIVEoA4r1SvKgcBEAABJpFQIt3c/M4W5y7ouacKLeX1CPy3qxxA286l8BA/wpa/ND+RH1L3U70TKINd/w5dXWP61wnYbmXAMQ7BgcIpEUA4j2t/oA1IAACIJAsAVcEnTumnfE9767SbWFv7yrv2sguWUgwDAQaRmCg7zV6df72Qa822vUR6uqZ0AjPV69aSg/dfxk98uwNtKjrz7Rs1Grq6yYau7abNlwzibacsAvtvONsmv7Gtw35u+jF39MDD/47LXjlDlrcu4RWjFpLXf1dNGHtKJrcvzFtM21f2nnn2TRhg01LYXTrkxfT/QtvoP6BPhrI/pN8uqiLurt6aMdN3kfvn/kFSZFWntTE+/Tpm9DChS947Vfpko+vDkn9rrJcOW2TNJ/EB+QZmQQqF+8zDv5KNNmnrzljvTJd2aZEQ5PACjYnCkWTTGNcuy1zDoZ2Rn4+82tTgT++fNLyysbYvNovZZ9dNqYum59kp+iY10FJN8+y+8nVRqjdUN9L3lHtGiehHbq5caXSJSx1PVKmIZt87UmegZbYK7VRwgZ5qiMQirSrVkPnluS84yL3MeO+OgqoGQRGBoGBvuX06v170UD/S06Hu7qn0ka7/CoT7+M7Hshv7/0XuvmZi2jpuLU0bfkE2mzUTNpw7HQa1TuWli7/M72w6kl6dsyLtHIU0daLN6E9t/08zX/iCnp07ALq7SPabOUUmj56Jm0waQb196+hJa89S8+vfoIWjn2Vege6aZ9Jh9De746fF9tgz79jP1rTv5JG96jVDq/Pj8MdMECr+1ZQb/cYOuVdN4n7qhPFe0jcK8dNAS0R+2Z9tvjW312iXFK37gjOZnGHIWPlBObNu5SOOmr2UDv2d52gjuuPmV8dc6X56rEdqkW83/XNTw2129XVTd3dg//r6enJ/u0Z+lcdm3XkhWSLdyXczd2E7e95eikUyQkt14wVF2Z+JXilH1vQm2LZ97ekbk50mzaaNlQp3mNuiOR5h7SLS1GBatbJjRczbx6RLxE7ug0Xy1DE0/ZDMoZUHrsfJEucXTdZ8rYnLYd81RDgxrw55rQFksi7yuuKwpvje72xV9Zu893ZzLu/h0j96/qoNP3Rec18rmN2PXYerkwo3WevtpOrW9kWa081wwm1Jk5AifdX5mfivc8j3num0uRd84l333zOF7Axjw9dW4wASNFAz7lX70TjB8bREXteTJts+lZnz6xc8QrdP//f6I7nv08LJ62hjZd1014bH0q77f55GjdhqrPMkleeop/e8jl6YswzdNYBDxfu8fN+9SH1S0zH7nYJjRu1wbD6VHRdfVRU3vysWLOEvnffMeoqS6fsdaPYhirE+6mXXtlqf+7sI1g7JALYJa595VReW7xzkfwY8e6LrPvEPUQ7OwSSyuAS7spAlzj3CfyQ+JcI+FrFOyfclXh/yye/vp54t3utDPFu1hmK3OaN6ur6bfGeN8ouEe8ugS0d8aGbBboOXb/rBkBINIZYqzTpDRGJiLUjgi7/fbZyPnCRd84+W5S4bJPcnMjLrAhnrk1JpFTSviSPdEwjX3UEXOeZeX6EIuO+88i1VF4f056Y30t/VZxP7IaOc4hNwa/ySsWyKcz1DQWuLrt+102I0M0Jly92m5y/gvTQOMmTJrluh24mmb/V5jgTuJJUltC8qOicqSXef7tnJt5fdvrc1bMxTX7bndGRdy207Vc9SgM2XL48fv/bVe+lFd1r6PhDbmf7d/Hip+j8TEQfveVZtM0OH2Hz/+T6T9EzK35PXzr8XjYvl+G82z/cynLinj+mMdaKBxVdV5/BqPzrn1VZP37jzsNbB07Z+wauiaH0KsS7qlwq4H2Rbm1gbLoqV1XkXdskWZKP5fPiIZhURlNc679dgjtGoLvqDDldm3gPCfedr92VHj70wVYUfusjLkhKvNvwJAJMl7Eno1VG3nXdrpsDeZbc2zcLfIPIdzNCwsk1oeLO0JiIrzS67hP80hs3evLICW/uxkKsvRwrlW6LalcZF1Nf3VxeX3TVxVJiv5kHS6VjiY2M/Hkm6OuRMUW1728fzjyC3FeXGTV35TGFPBf9l/ghtb2koZT3RnnMtdj3G5G37ZJcr7Qanwhu/QasW/FnC+QYg5R4X/SbdwUj71N2vyNKvOvzVnL+hqLzoVWZkrptDrfdeibdvPhqOn3/O2nMmOERbTtvS7zf9mH69Fan07Y7HcoiPf/Hu9LMMbPosAO/z+blMpyTtas+J+75gyzyPmko+8q1y+g7d6voOtHfvuMSGts7cShtxZqlmXj/eOv7nHe3X7wrOyQCPlacm8vYXRwlkfdQ9NysU9elj9l1q+OSlQMqHyLw3Khvf3poeXxZkXflJRd9r0W8//pbn/YulVfCXX0ePfyRVp6ZHzvfK97L+BHSXR+KovqGhy3GzXwS4eUS0dwydt1GKPKu8rieSzftky57991giLkpoNqV8DD7IiTKff1hi2Yu8u1rL0a8h8aGq/5QRNquS8osJjot9S3EWCKaXX6G/JP2VWiMtP8yDgsaQSAk3LWDriXzrnKSZe4mtBgBrsvZUXlXfVJR7ovO19SxoeuGNC30O5ynjtDvV01YopupWrwrg16+a9dMvL/otK2rZxptvMf8aLtbrAWPvbjySI5J6raNfuoPt9M3Hjqejp91Ab15m/2CPr366pN03q0H0dEzT6Nt3xoW70sXP0Nzb9mfjtj8BHrrbkfnYmUWOvuWA1pfT977ymHifdXa17IbCoe10r787qtoTO/rmwgq8f612weXqZ/23uvFNlQVedcGcAI+r3jX9XPL1Tmxr+vR4toVtTdFO2evGDwyJkegCvGun32XPEOvgdQi3u/59tEtYb7HL/em33zo7qFn3LVwV8b87mOPtS7ib/roeR0RebdHlER45Y2Am21pkW4fU9+5GwGhZe+2P5Ln6s08EvHW+qHe4ezg89KmHSGRaotSLq+qNxQVNtO1DVydXKTd9tdls24r5saQfePJfo7e7kvnUmNPP0ivlNKbLZLzwjUupJE2qb3IBwJeAqaA9T0v7hLDqkJb1NvHdKO6DUl+3zP3um7XknrTOdcye+75dy69ouEjFdeS6wH32yKpQ3LtrwhF7mpDEeyY6LZtQN/yP1L36CnZj3ZvJtqzyPu9+2Yb1nmWzXdvTFPefutg5D17zrp/1UvUM2ErkU/ccv/Wb7NjU19OvOcN9qxZ/Rqdfs0etM/k/Wi/D/xT0IdXlHi/+SCavXUm3ncOi/f//c2/0+V/upDm7HM1TZm2tYhNKNNZNw+K979/96B4X7FmmSKV/buUvn3Hsa2049/1vXXCviv7d2Ir7au3DYr309+XhnjnhLuyVRK5jnkmXdfpEuN2mqsPuA3rIN4LD+9kKyhLvCsHTdEu3QBPg6lFvP/mos+0BPtf/ueerXYfOGg+uYS7EvhbHnZO28S7K0rJLbXzjTCXUIxZNq/qdW0YZy+PD4nsvO3Zm9ZJbzr4+LV+fB8+rYXKN8GKOVNdYtVVfyjqbLfHCVxbMPvKS5b1+248cGxibxZoGyXjOtQ3EqGu+djPKLv6lVt6b46XmHGBvCBQiEAooq0qDkWzQ0vUXfXam835ni0PReZ99obaMwGFbhKofBU87242z4lpqbC3r3O+Nrj2QvUUGlcVF65KvC9/6gpa9sSXs3e3Z0vHu0ZnmvyVzBPPZo7Ukwn3yVn62izfqzRxyzNo/FaDS7e5jyQ6zgn1YX1uPCYgqdtl3zcv2zsLOPXSFz51a9D8V155kub+4iN0zKxTWfF+zTWz6ZFlD9JpR97HIRGln/GLA1v5/vGvfpD9fxdd+D+fbQl49dq41X0rW2mje8ZmKYPC/YR9/jU7MkDn/tfgsvmv7HedqB2VqarIu0S4u4zknhUPiWfXzvCu/Ha70psDulwovxg8MiZHoEzxbjqXpHif/73PtZ5n3/3Gd6zXETriroS7ei5+i0PPrmW3+WEX+ywKqT62AOTu5Nt1uKKnZh3Speuu0Zp3wzrJBnl2e+YNAu4GgF0/x4xLV7aEIt62rdzNlVjBG5owhq4iPjtc9cWKd+lz5C52ofZdLKVXStd+BRLWMQxjx4LUduQDgfUIcNFsVcC3dN5OU999kXY7Kh4S4K5ucj3z7ouax9yMkC6zL3HocGIa4p2HbYrT0OZteUXsst+dS8uf/Q5viJFj7KafpQ22k78KTWIbtzGdz0BJ3a6y11/3d3TH4l/RuZ+4Jws8jfb6r8T7WTceTMduP4e23SUceb9g3jtp2qhpdPQnfhbF05f5tJ8PivdT3z8o3r/+34PiPVumMEy8ZxPrlng/6T2D4n3uLwfF+9n7t1e85xXuynaJeJdAlkbeQ+Let1w+Zjd7ia3IkwaBssQ7J9aTeOb9gUuOCy6V18JdXWg3P+QsZ+RdL4FS3Vdk4xW7+82IoU5zHTPTOJHim3RId4Pnni93bSZX1rvYQ0vruWX3vki3yVwq3l2nKcddlZGIb27S6OvrUPRdskkSJ9qlbLhVDL5n1CX94zo/Yp95t8+j1jm7buWFPRakl2OJDdK6kA8EhhFwLZvXGThh7MoXKqPy+145xz1D77rB4NuJnrNfpbcx8l70WpfnGi4pE3PjOIWzyJwXaXv0/CiUFmP7sv/7Fi374/miIhM2/xJNess/iPIO/U44nnnnxHreDeykhj3+yI30rfmn0hnvu4KmTd/eW+yVRZl4vz4T7ztmkfddD/HmW7ViMZ3y4/fQoTM+Tnvs+/dSM9luBuMAACAASURBVIL55lx/UCt9zgf+g8aPHlw2r/q+tSndrce10k7c97utZfOKlxLwy1cvpXNuGnx18zkHXCu2o6rIu9gAK6NEvHObv/nezS55Pl6Zw0XWffXn9Rnl0iEg2VleWxv7nndVjhPuKk8ty+YfuvT4VuRdv999h5/sNPSMuync1QVmxsFfYZfNl9GF9jJfSdRdtWsKIM4OOxIvibxLlqi7ovBFNsMz/ShDvJucbEaxkzZd3jepKjvybtormey5fLVvIJh1mmPCvBnArdqw7VLfY29mcP3CjWc73X58wfU99oaBZHzE2on8ICAmYEfMfcvWVYUSEW42bC+Vt42Sboqny/mWx5u2uVYAuGDU+Mx7GddyybWZy8Oli8dMIhm5Z8eLBD1eW/BdWrJgbtDTiVudlAn3E6NphIS4rox7ldyw38d1y+Zbv5GOZ+UlBr629AWa86MP0Me3+xv6yz0Gnx93fZR4P+PaQ+i4nefQrIB4f+qJX9H5t/8dnbbvxbTpFrtLTGDznHLt4KvpTtv/8pZ415+Va5bT6dd/rPX1rAN+SGNHZfsQrPso8X72z49sfTvvoJ+ybegMnSjeJc7ZUXNVxozG6zokNwJc7bl2npfYhTxpE5CI6yIeSOqvRbw/Mu+LQ8Jdi3h1wbaFu3K2LvFugnUJDF8EN/bOvM4vEe7KppB4N23W0flQvdwGdqHBFboZ4Lp5IJ0IcfmkEztte93i3cdMsrSdE7IcG5/PrrGsjvnqixnD0ryS80XSt756ilwIUbZ8AtKx6ms5NK4k46RUj4pG3qVLzkPPr9sO+Zbxh5buqzokNxS4iLtpS8nPvZs3LHUzrj1MVFpobwzpPhzSOji7Sh1vFVVWpXhXJi97/CJaumDwEUP7M/FNJ9OkbU+qyLP2VDv3oj3pDRNn0NFH/tBrgBLvc646jL6w2yk0623+yPstPz+TbvrTjXTeMXdST69/GX6Mp/9w1cGt7GceeNkw8b589TL6p//8fCvt/33woizt9VfFKfF+5nWfbqVdcNg14uZSE+9iw5ERBCoiIBHYeZqW1luLeH/s8hPWiffB6LtPuCtH6xTvUjFVRFC4xHuM4LY3qFOMQqKcW9ouHUxSG3U+6WQ8RmxLuIfyhESAzcElvl3l7TEjsdFuSyJOfG2rusxN4WImp6FIuW9ccOI9xEPVyYk8Sbr2WTp2ka96Aq5+c/WTLYpceyVoa7nxyY3F0rwOiVt7N/o8gtw0lIt4hyL/qh6XuPZF20NtcXaUBhcVdQqBgeyVY61reK+K3Ha1/l76u+/QkseHR+AnzTyZNtheC/dsu7S1y9eVe/0VZZ3is2nn9+cdSY8tWUAnfPQyWvTnBbSmfxWN6h1Lk6dsQVM3mzXIY8lCOunyA+jkd51B2+w8+N71JS8/RYteWNB67rwn+2/KJm+my68+PlsF0Edf+vwvS0Nx0pWD4v2cw64YFl1Xx1atWdFKGzNq3LD2VFR+zlWfbB37+hEQ76V1BioCgZoJ1CLeY316+pozYovkzs9NCPXkMzTp5Bo3J6VcZF26wZxvIzlfRJ6z0U43bwKoNNsue0d6rn6bo52fE9p5nuOWiGRlh0SIuMaBPSakz2VL25PUb4oj39J75WPomfOQ3dz54eJn9m3MTZ2QnVK23DhEenECRW7Ama37VqvY48dnMcZE8b5EDSDgI/DstdtmSd30hoMeHZZl2RPfp1cfOKF1TG1Mt8Gsweer9efZa7fL/uzPyv2uo+H+790/oHPuuZDG9g/QqH6i3uwGRr/ayb2b6C/6emnXqdvTW3c5kP75lrPpMzt/hl5+6Um656k76OmuVS2/e7PVpf3Zsv2+7L7Hsp4u+uwWH6T3HyTfyI+D98XLDsmsyZbNf+TbNH7M69F1Va4ne0xVffr6h78dYPmqZXT2T49v3Yr55qev5poYSkfkXYwKGUGgFgKVi/davEAjIAACIAAClRPgVlooA3yrUVzHfTcC7HZC9VbuNBoAgRFI4OkfTWt5vdlfP0zdvevEYSYKu7LXj7181xezV8Ktoql7/UvrX+pf28rbv3YZPfezHVp/z/joix1Nbfmyl+mGH59KM2bsRDO33ZvGT5xCK5cvpmee/C098ugtdPdLj9DCUUqcd2XifoAm9w3Q7hvMpJ223Zfe+KbdaMKkabRq1VJ66vG76Q9/uo/eu98JNGV68fe7a6jHXXIwrV67Kou6j80uuoMrI9hPdjNh5ZqVNDpbuv/dYzr3mXfWT2QAgYYTgHhveAfDPRAAARAok4AprF31+jZlVHl9q0lsYa/z5nkspUxfURcIjFQCf/r+oHh3fbpHb5odziLLq5/z5tniE50t3rl+71u7mm677qt002M30jvf+Hb64KGn09hM4Nf1ufL2i+nXv791XXRdxeAln65WVH63N+9Jn37PFyQFWnkQeRejQkYQqIUAxHstmNEICIAACHQ+Ad/jL5JHVOxHPBQN1zF93NzbwSaHJfOdP5bgQdoEnv7J22lg9eIsmv5ylKHdvRtT1+gNacah90aVQ+Z0CUC8p9s3sGxkEoB4H5n9Dq9BAARAIBcBLvKuK7X3YJDsn2AKd1vES56Rz+UQCoEACIAACHgJQLxjcIBAWgQg3tPqD1gDAiAAAkkTcInw2Mi77aBvp3nJM/ZJw4JxIAACINDhBCDeO7wDYX7jCEC8N65L4RAIgAAIVEcgtPGc700K2hr7eXjfqw59b07Acvnq+hU1gwAIgICLAMQ7xgUIpEUA4j2t/oA1IAACIJA0AW7XeG55vHQnea6dpCHBOBAAARBoCAGI94Z0JNxoDAGI98Z0JRwBARAAgeoJuJayq1a5Z9Jdm92FNrEzN6yzl9Wb7VXvMVoAARAAgZFLAOJ95PY9PE+TAMR7mv0Cq0AABEAABEAABEAABECgrQQg3tuKH42DwHoEIN4xKEAABEAABEAABEAABEAABNYjkJp4nz59E1q48AVvT6l0ycdXh6R+V1munLZJmk/lN/PGlJP4jzydSwDivXP7DpaDAAiAAAiAAAiAAAiAQGUEOlG8h8S9SxRz8Mz6bBGtv7vEtfRGgmqfuyEA8c71Uhrp8+ZdSkcdNbtljPpbf/Qx/d2VZpYNeQPxnkZfwwoQAAEQAAEQAAEQAAEQSIpAFeL91EuvbPk4d/YRrK8SAewS175yKm9MRNsn1rXhtnj3iWyfuOdWEeh0iHd2qLQ9gy3cTcGeN83lFMR727saBoAACIAACIAACIAACIBAegSqEO/KS6mAl4pnW0z7vqvjtnjnqEsj77oeyZJ8iZj33WSAkOd6rD3peQV6qBzEe3v6Eq2CAAiAAAiAAAiAAAiAQMcRqEq8SwV8XvFeJPIeip6bHaij+KZod9kr6XRXhB3iXUIujTz2kvfQ95i8EO9p9C+sAAEQAAEQAAEQAAEQAIHkCVQp3iUCPq9412C5CLe57D3UGT5xrcqYS/E5e7kO5wQ7ou4cwfakc2JdWWUvo9eWup6Ht4+ZXmHZfHv6GK2CAAiAAAiAAAiAAAiAQNIEqhTvkqXzeZ95t8U7J4pDYt/sIG7DuqLiXbXl2gRPc+A240t6MDXYONdmc3pTOiXEpUvqFSJu4zqI9wYPJLgGAiAAAiAAAiAAAiAAAnkJVCXeJcLdZTMXeQ6JZ58otp9pt9st8sw7Z2/Ix5iN9fL2L8qVQ4AT3EmJ9xUr15bjdYW1jBvb26q9E2ytEAOqBgEQAAExgSZeN5vok7hDa8zYRM7wqcYBVGFTqfZjynZVId7zCnc1NDgxLInUq3p8u7hzkXOzft9y+bJEd1n1VHhKoep1BGKeY4/J6wJcOPLeCYI41YsiRjwIgAAIpEqgidfNJvqU4vhpImf4lOJIi7cp1X5M2a4qxHt8z71eQiLeuaXlrgi878aALaBN4c+V4WzlOEC8c4TSSneJcm2h5D3vKi8XwVd5IN7T6ndYAwIgAAJJEEh1MlkEThN9KsKjqrJN5Ayfqhot9dabaj+mbFcninfJqLKj5qYot6Profp8kX77ffISm6SrBuwbCJK6kad6AhLhzVkhqQPinaOIdBAAARAYgQRSnUwW6Yom+lSER1Vlm8gZPlU1WuqtN9V+TNmu1MR7vSMGrYFAHAGJ+PbVKC0L8R7XJ8gNAiAAAiOCQKqTySLwm+hTER5VlW0iZ/hU1Wipt95U+zFluyDe6x2jaA0EOAIQ7xwhpIMACIDACCSQ6mSySFc00aciPKoq20TO8Kmq0VJvvan2Y8p2QbzXO0bRGghwBCDeOUJIBwEQAIERSEA6mXx13CjaaMUaLyFfOldOVyjNJ+kiqU+SupDHT6CJnOFTM0Z8qv2Ysl0Q780Y+/CiOQQg3pvTl/AEBEAABEoj4JtMKjHNfUwxb4tv/d0lyiV167ZDNwx89qU6QeZ4dlp6EznDp04bhW57U+3HlO2CeG/G2IcXzSEA8d6cvoQnIAACIFAagZB4j4m0c+I9JjJfNAqf6gS5tE5LpKImcoZPiQyugmak2o8p2wXxXnDQoTgIlEwA4r1koKgOBEAABJpAoI7IOxdFN8V6UeGu2kp1gtyE8WL60ETO8KkZozTVfkzZLoj3Zox9eNEcAhDvzelLeAICIAACpRGIibyHouemQSpiby6N19/tZfYSJ7BsXkKpPXlSFSJFaMCnIvTSKZtqP6ZsF8R7OuMXloCAIgDxjnEAAiAAAiCwHgFOvHPPp2txbUfPVUOmaPctq6+iS1KdIFfhazvrbCJn+NTOEVVe26n2Y8p2QbyXN/5QEwiUQQDivQyKqAMEQAAEGkaAE+/aXW45e+wz71x9RTCnOkEu4lOKZZvIGT6lONLibUq1H1O2C+I9fpyhBAhUSQDivUq6qBsEQAAEOpRAjHi3XZTuNq/LhfKXiS/VCXKZPqZQVxM5w6cURlZxG1Ltx5TtgngvPu5QAwiUSQDivUyaqAsEQAAEGkIgRrxzYt0U6a5XxZW9MZ2vC1KdIDdkyAy50UTO8KkZozTVfkzZLoj3Zox9eNEcAhDvzelLeAICIAACpRFwTSYlz6f7nnHXhvne7+7avK40Z9ZVlOoEuWw/211fEznDp3aPqnLaT7UfU7YrNfE+ffomtHDhC94BodIlH18dkvpdZbly2iZpPkl+n6/avti2JNyQp/0EIN7b3wewAARAAASSIxAS73qzOnNTOu0Atwu8b6M7iPfkhkBug1IVIrkdygrCpyL00imbaj+mbFcniveQuFej0RS1ErFv1mcLYv3dJZQldeuzI3RDIK8Iz1sunTO28yyZN+9SOuqo2S3D1d/6o4/Zx810s2zIc4j3zhsXsBgEQAAEKieQ6mSyiONN9KkIj6rKNpEzfKpqtNRbb6r9mLJdVYj3Uy+9stXxc2cfwQ4AiQB2ietQVNoW71wkP0a8+wSzT9xLVwCE6jUhqvpcvnM3NNiOQAaWgC3cbcFufteV2YJdIuAh3tmuQAYQAAEQGHkEUp1MFumJJvpUhEdVZZvIGT5VNVrqrTfVfkzZrirEu+p1qYD3Rbr1yIlNV+WqirxrmySCPBQVz3sDwF4FEFoVUO+ZNzJag3gvsZ9TvSiW6CKqAgEQAIFSCTTxutlEn0rt9JIqayJn+FTS4GhzNan2Y8p2VSXepQI+VpybgtU13HRkOvRceN4ot123vlEgGfZmxDwUPddRddN+s37TBoh3Cfly8nARdFdE3Rdl56LviLyX02eoBQRAAAQaRSDVyWQRyE30qQiPqso2kTN8qmq01Ftvqv2Ysl1VineJgM8r3vXI4parc2Jf1+MS+6aQ9gnlos+d5ynvi8DXe7aNrNZ84lxTkCyZ13kh3jMSqV4UR9awhrcgAAKdRKCJ180m+pTimGoiZ/iU4kiLtynVfkzZrirFu2TpfN5n3m3x7nvOnbs5YI8yX/52iHcJG/vmQ/xZgxISAoi8SyhF5En1ohjhArKCAAiAQK0EmnjdbKJPtQ4KYWNN5AyfhJ2feLZU+zFlu6oS7xLh7hpOXCQ6JMZdAtuV325XumGdSyhz9rpuDnCnkb1k3rVUXtUR2zbXLtL9BGLFeyi6jsh7xjnViyJOAhAAARBIlUATr5tN9CnF8dNEzvApxZEWb1Oq/ZiyXVWI97zCXSJIpdFo3zPvXCTerF8imvMI6JhVAq6zAO95j782FC0B8V6UoFU+1YtiyW6iOhAAARAojQB33VTva3e9m10f14aM3+08Wn7fKevZ5Ttul7PzceVCADifSoM3witqIuf/v71zgdasqO583VfT3dA8mkdaDQK2D5BogADLiATDxIhG4wNE7SSmbUWCwySCZI2GFiK2yvgAzRgdMem0j+kRGTRGMRIiwyggGIIsCWaFBeODhy0i8rJft++9c+q7FNStW1V71zmnzrdPff+Pxep7v1OPvX97f9+t/6nHgU9lJLXUOEq2K4d4b5JNlBimrts3ACih7t4scA+LC91MaOOgOM6+dWolQRt2NInVqNX1CXjDwN3zXvewOt0eDqwbtcyCvyAAAiDAIOAbTGphbl5auJtXSMjHBLxPhOv3zMsW/KZsE+Gu25U6QGaEo1dFSuQMn3qVgkFjpcZRsl19FO+cbHVnzXUd3wnu1PPRQzP9vpPnKbu4qwaMrT6BH+qD8oOyDddpAtRyd7oFpThtQLxzSKIMCIAACIwYgdhg0p5dtwW9T9iHsMWEuH3NFvQ+YZ8SFqkD5BQf+lC2RM7wqQ+ZR9soNY6S7ZIm3ukoowQIDI8AR3yHrOPWhXgfXnzRMwiAAAiIJUDNvNuG+2bhKceomXe7vm8Wnmrfd13qALmOL5LrlMgZPknOOL5tUuMo2S6Id35+oSQIdEEA4r0LyugDBEAABHpGIGXmPSTezay5Ed++WXSDJSTQsee9Z4lTmStViDQhCZ+a0JNTV2ocJdsF8S4nf2EJCGgCEO/IAxAAARAAgUUEQoNJs0zeCHb3gLqmB9b5BD9m3vuVoFKFSBOK8KkJPTl1pcZRsl0Q73LyF5aAAMQ7cgAEQAAEQMBLgBLvupI5bd5twJ6JTz1t3j20Dnve+5egUoVIE5LwqQk9OXWlxlGyXRDvcvIXloAAxDtyAARAAARAgC3eqcfDubPuuuEU8R46VR6nzfcrSaUKkSYU4VMTenLqSo2jZLsg3uXkLywBAYh35AAIgAAIgEDr4t0W8ZQgtzunyjYV8VIHyKWlYImc4VMZWSo1jpLtgngvI/fhRTkEsOe9nFjCExAAARBojUCdA+t8M/PuHnZjYMqj4uwD7/TPdZ/3LnWA3FrQhDRUImf4JCS5GpohNY6S7YJ4b5h0qA4CLROAeG8ZKJoDARAAgRIIUOLd+OieNO++n7Js3hb25mf3sDrf+1zeUgfIXPv7Uq5EzvCpL9kXt1NqHCXbBfFeRu7Di3IIQLyXE0t4AgIgAAKtEZA6mGziYIk+NeGRq26JnOFTrmzptl2pcZRsF8R7tzmK3kCAIgDxThHCdRAAARAYQQJSB5NNQlGiT0145KpbImf4lCtbum1Xahwl2wXx3m2OojcQoAhAvFOEcB0EQAAERpCA1MFkk1CU6FMTHrnqlsgZPuXKlm7blRpHyXZBvHebo+gNBCgCEO8UIVwHARAAgREkIHUw2SQUJfrUhEeuuiVyhk+5sqXbdqXGUbJd0sT7qlUHqC1b7gsmjr7OebltmHbd9kP9cctxbEEZEEghAPGeQgtlQQAEQGBECEgdTDbBX6JPTXjkqlsiZ/iUK1u6bVdqHCXb1UfxHhP3OuNsoW4y0K4TEvJ2toZuElB9d5vx6K1rAps2bVRr164bdKt/Ni/znmuPWz5Uzq4H8d51VNEfCIAACPSAgNTBZBN0JfrUhEeuuiVyhk+5sqXbdqXGUbJdOcT7+o2bB4HfsG4NmQCcmfSQ8PY1rsvGZs19/flm6XXbvn5Jh1CgWAIxIW5fMwCMuLcFu6+cCwzivdgUgmMgAAIgUJ+A1MFkfY+UKtGnJjxy1S2RM3zKlS3dtis1jpLtyiHeddS5Ap5anp56Xfftm3m3MzEmyu3+ODP03WY4ehsmAYj3FulL/VJs0UU0BQIgAAKtEoh9b7rPbg89y90YZK7rf30v8yx397r9vv2897qO4m9BXXJp9UrkDJ/SckBqaalxlGxXLvHOFfCp4pwjzKmZ95B49+1/NzP1WC4v9VPfjV3ujDn399CMfGz5PGbeu4kpegEBEACBXhGoK959Qt4W764IDwl/+32f6K8j5qUOkHuVGAxjS+QMnxiB70ERqXGUbFdO8c4R8HXFu0nHkOA2YtsV31R/drv651A7Pfg4wMQWCcSWxetuXDFuykO8B4Ig9UuxxZxBUyAAAiDQKgFKvFOdaXEdmml36/qEuCve25iFx98CKmrtXC+RM3xqJzeG3YrUOEq2K6d45yydr7vn3RXvvuXuuozdvtkP7+apK9Bd0e7O1NvXh53z6L8bAtyZdm0NdUgdte8dM+/dxBS9gAAIgECvCIQGk7GZ9ZCDvpn3lKX2trin6sUgSx0g9yoxGMaWyBk+MQLfgyJS4yjZrlzinSPcfSnFeVQctezd3asemm2PPSYulO5YPt+DL4IMJqaKd9eElEPrIN4zBBBNggAIgEDfCfgGk2Ym3SemqaXxhkdsBt235z11fz3E+/AzT6oQaUIGPjWhJ6eu1DhKtiuHeK8r3HUmccQ7J+PsU+cp8Y5nvXOIjnaZFPFuk8Ky+UDeSP1SHO00h/cgAAKSCXBm3m0x7xP22j9fGZ/fZpl97MaAaa/OfnddF38Lusm4EjnDp25yJ3cvUuMo2a4c4r1JnDninZr95h5YFztNntpL38RH1O0nAZ+AN55wnvOuy1JL5nUZzLz3Mz9gNQiAAAhkJUCJd3emnXNQXWgfu3GEOryuyZJ5iPes6bKgcalCpAkB+NSEnpy6UuMo2a4+indOxvn2qet61Pu+A+5Mf9RNA45dKNNfAhzhTXnHaQPinaKI6yAAAiAwggQo8e4T3Bzx7UPJOYyuqXCHeO8uiaUKkSYE4FMTenLqSo2jZLukiXc52QRLQGAxAY74DnHj1oV4R+aBAAiAAAgsIpBTvIcOoPM9Hs59BnzdJfMQ790luVQh0oQAfGpCT05dqXGUbBfEu5z8hSUgoAlAvCMPQAAEQAAEGol3XZlzEF1sX7tuwz6wjiPwU8MmdYCc6of08iVyhk/Ss45nn9Q4SrYL4p2XWygFAl0RgHjvijT6AQEQAIEeEagz827cs/fDm/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JQrW7ptV2ocJdsF8d5tjqI3EKAIQLxThHAdBEAABEaQgNTBZJNQlOhTEx656pbIGT7lypZu25UaR8l2Qbx3m6PoDQQoAhDvFCFcBwEQAIERJCB1MNkkFCX61IRHrrolcoZPubKl23alxlGyXRDv3eYoegMBigDEO0UI10EABEBgBAlIHUw2CUWJPjXhkatuiZzhU65s6bZdqXGUbBfEe7c5it5AgCIA8U4RwnUQAAEQGEEC1GDSPMvdoHF/1+/7yvhQ2s9sN892p5DjOe8UoeFdp3JneJbV7xk+1WcnqabUOEq2C+JdUgbDFhBQCuIdWQACIAACILCIgG8wyRXWujEjrm0B7/s5dhMgVLduuKQOkOv6I7VeiZzhk9RsS7NLahwl2zVs8b5q1QFqy5b7vIE21zhl0jLlidLctmPl6vaNeiDgIwDxjrwAARAAARBgiXe7EGfmXZd3BbgPdWzmXV/z3TTAzLvcpJUqRJoQg09N6MmpKzWOku3qk3jXApr7MjcEuHXs8r6fdb8Q8Fz65ZbbtGmjWrt23cBB/bN5mffM775rdt0YIYj3cvMHnoEACIBAbQLUYLKOoK478869UUA5S/lE1cd1HoESOcMnXuyll5IaR8l25RDv6zduHqTKhnVryJSxBXFMaFOz81RHrvAOCXHXnlC/VH+4Xh4BV7jbgr3uNR8liPfycgcegQAIgEBjAtzBpG+vu+ncCHx7Cb3PMM7Mu5mBt/9NdZLrU2q7KL+QQImc4VMZWS41jpLtyiHedTZxBLxPrNtimTPTzSmj7eGId+4svW4Por6M74wUL+oK9Fg9iPftu1JigLIgAAIgMLIEYoNJau+7K8Z9S9xjot+Fbsq6/6YGR+oAOdUP6eVL5AyfpGcdzz6pcZRsVy7xniLgfUvc9Xu+Pe8cge0T1hzxbmcZ96YALzNRqu8E3CXvsd9TykK8Q7z3/bMB+0EABDoiQIl334F02rTQEneO4I+Vwcx7R4FvoRupQqSJa6Ps09Il0+qhW1+q1MwjfoQTK9Rez/ma2r5zqgniTupKjaNku3KKd46A9y1Td0V7bCl7TJRzhL5JTFfwh+pixr2Tj7K4Tnz71UN73iHeGeGT+qXIMB1FQAAEQGAoBCjxHjOKmnl3l9PbbcVm11Nm63324W9BN6lUIudR9mnp1A714M2HR5Nn76NuU9und+smwRr0wonjxNg2det3P61uu+er6oGxn6pHp3aqmXGllu4aV3tNr1AH736kOuI569Re+/3645Zse+ROdcv3/k7d8Ytr1UOTD6ttU7vU2OyY2n3XlNpndl/1zP1PVEccsU6NL9nfaz3HLrvit3+yUX13y1fV7NyMmqv+47zG1JgaH5tQzzngRer4p5zBqaK0XTnFO3fpvHtAXFvi3YZQd+Yde+BZqVR8oRRBOVl1gwAAIABJREFUnlLWBy77nvdnrnlvcsBu33xusM7yZVNq67bppDZTvhQfrNrfm9F+qBy3vnYgtaxxWtvn1vW1Re1FjZ3WbM+A+faYprTNGXBzTqTW/nNOmOb0p9sKlaPq+65TdVxxwvXFTfSUflLr1uWR9GFE4d4Q4H5vUjnp2/dunyDvfqZt8W5gtTHrrtvi+tSbIAk1tETOo+zT0kq8Pvjd49Xc7P3ejBsb30/tfeS3KvG+RGhGPmEWFcfvf+9v1FV3f1w9smyX2n/r7urJU6vVXktXqanJpeqRrT9V9+34gbpnt5+p7dUig2c8dIA67tC3qpvv/Jz6/tI71OSMUk/evlKtWrJa7bniQDU7O60e/uU96ic771Rblj6oJufG1QkrTlbHPO9dizhRdrkVPnrTy9T07Ha1ZGJZdWmMyX1O7ZzZpibHd1NvO/oKVp2c4p0j3LWR7gy3u1xel4ntg+eKcm45Y1PohgILLAoVRyBFkKeU9YHqRLxf88HXPt73+Pi4mv9/Qk1MTFb/T6jJyfl/9XuHr/2oCol3LdwHoochrm1nQ1+KWvByX66gt8Vy6GdO25SAt220beCId91/qiBzRbvxIeW05zri1hXv1B5Z3/La0DJeNw7U8l27fEhY+Nrk3Fiw63FFDyePQgeChR6zNfgcVY/g4vrBiQ/HTpTpDwHf92adz04od3wz7K5w5y7N51KlBsjLlo+pbVvnlPnXtOv+Hno/VM61T5fzvXTfvhe3XS6H3OUozrn7z9H+KPukxfsvbq7E+0xAvE/sp/Y5Ko94D03YxCZyYteoOF58xVFq+dwytea4S9SKffyrDcbmHlHfvflv1bU/+Z9qy4ppte+j4+r4fU9RRx/zVqUm9vam3/S2e9WXvvEWdedud6t3vuiWRWUou9wKH/mXV1RvzanTj/6UWja154LLenZdv/SsvP3aNv2w+uRNp1Vvjam3HfNl1sckl3hPFe6pe95TxLwBUVe86/rY/85Kp6ILpQjylLI+aJ2Kd0q46+uHveHiTsV73Vl2jnj3CWxu5sZuFpg2TPuxGwCp4t20HRPgnFl3ziA/tLS2js11xGVqP6EbBrEbCdx4+8pxb4Jw/eAwooSWtpO66dDEZ9SVQ4A7mOTkgzv77uaRT8ibMiEiqTfLdDs+n2whbYvnkJC37eGIcLeM6cMW5O7P3CwIiX1u/VzluFsufDdHjU1tXvPd3ExpP5Q7ufiltGsmNXQdd2Ijdi3Fp4F4/9fjKvH+c69pYxP7qn1+47rWZ95DEzaxiRxqkof6Xtv8lRerbePT6k2/dzUZhp077lUXfuv31BsPvkAd+PSXk+WvuOqN6u5t/6FO//3rF5Wl7HIrfOQ7rxy8dfZxX1CzzoqHian51akz0wsnqMarOF503amDa2879u9Je02O5Fw2zzLisUIhcW1m5qlnr9sz+L7965z3tCm+R9eZ1QD6Ova8p0S1rLI+UW485DznXZflPOu9M/HOEe565v1Zf/ghr3g3d1LbXDafc+bdtO27OVBnyb17syCU7pybEbouNeB2RVyoP87MNCX2Uz66oQE7x97YYM21gTMrHRMcoZlwjq/ubGPsRkjosVnuDGasXw5Tuz6VOxwfUUY+gdTBpHyP4svmKQHtCmUjyn2C32XhmzmPiXefwB8MpB9bGeD+LI19KHfc747YDcU2rtl/6+r2bdhK/Dy44yH799i1VJ+0eH/gX14QnXlfecy1nYj32FiQM06k4njj9RvUVQ9drs576XXVzPXy6EdrIN6veZn640POUwc9c15Mx14f/Ydj1erdDlMve/GnFxWj7HIrXHSDEe//q1Lpeun8/Gtscrv66xv07LpS//l5n1Jzu5Y+UXViWyXeXz/4/ezn9Uu8U7PisZlv6prmwTl9Xpez99rH6oWuUTmC6/0mwBHelIecNjoR79/88OujS+XNMnr97zPWfKBT8c6Z4faBjs286/K+fel2O9xl76EbDCk3BXz2x2ZrfeW5YlbX5Qh6tw/OjG8s4TlCmlM/pUzdPuuKX87MubGfmrXn2MCd0ae+iHC9nwRSB5N98JKaebd9iIlyn4iOLW1PEe/GBu5SfYncubnThkCnbg7X2Xrha5Pr0zDjkbqUPMWnrTcfW4n3n3ndG5vYXy0/6jutuk4J8VRfH/9cVQew6de2wNOHfnbv9eqiW89UZx72AfWUp/5O1Kcd2+9S77/6leqNq9+lDnpWXLzv2rFFbfjGS9Wap56lnvlrf7So3ZRY6Mofuu5VgzbO+a3NC8T7+OSO6obCawbX3vHCy9TsLusQwUq8f+iba+brHfclVrxyLZtndY5CINBDAhzxHXKLW7cT8X7txX8Q3ONuC3f98+rXXbhIvMfuJnPiGtvzniqCXTFtRLpth2mTs5+dEvmmXc6+eruMPVsb2/ds291kGTslZCmx6M4UU/vXfbPRvkOwQiKWkze6TIiJvuZbCmzejy3ppVi4trn9UPW5sXd9M/1SPtdZrszljXJyCKQOJuVYHrYk5lNsVpua8fbNwttW+JbmU8vmQ7Pvul3pe+C5udOmePd9H3Pb933nut9zXJ+G+TlIFbQxn5bM3l2djL5ST+VWon2reuA7J1YH1gWWzY/vq1Yee7Uam6hmqqt91rM77lc7Jw5shGJY4n1yfIc674vPVyfsc5I64YT4gcvbtXi/6pVq3TMq8X5oXLzffutn1Wd+dLE694TL1bIVhyxik5pfH/zWvHj/8xc+Jt4ntle/zalt04+oj117+uDamS/4ZLUffkX1U3XGxkw1A1+J9w9eMy/e//x4iPdGCYrKIDBEAp2I9+s/+gbv4XSucNe/H3Lq+7zi3WWUcmhdGwfW6f59B8a5y+NjIjtlmb7dn3toXcqy+zqzpz7xx5l51za7gyX9nru0OyaoOTcaOEvFY+KfmpU2ueZbZrkoD6tD35qIa7s9ShS7caG+N3z2c/qAeKfIjsb11MFkH6iEfHLFd8qBddpvW2jbvxsm7v75OnvlTVtS97nb8efkDvX9xBXese9fbhv2d775m+XmM8enYX4GUoW7tjXm09x9n1eP3vkONTZeHYY2tqTS5L+oaiw8AO0Jfycq4b5P9euuqtyDao+Dz1djT3pjbRycCZs6/lI+G4MvufTEasJpUr35Nf8U9WH7trvUhq+/Sp122HpSvP/j196ibnv0e+qcU2/wtpmaXxdec/Kgnb/4nWrZfCXOL/6/b66E+6ODx8btnNFCXlUn0S+troxVAn4PddYJf1O9M6fe98/zy+bf8cLLWfHBzDsLEwqBQKcEOhHvN35s3aJT5X3CXb930CkbggfWaTJt73mPneAei0TdA+u4e9Ltvu0bBNQNALf9JuKdK6RtW90Z+JCYN3V8gjQ24LLrUSsFYr5zP2VcIcuxeZC/R78/+ZR3Y2vKTLmPu+tz6g0ZasafyxTl+kEgdTDZB68o8a59MKfNu/64At2U1f/6xL7blnuKPTWbb/rnlpPEn5M7bYp36m+B77s39n3mu8bxaZgxqCNmKZ9mfvgBtfWev05ya+mT3qymnrb4UWgpjdgH7T3+9895ylAdfwefVWLZvC7zz1eera596FvqfX9wo9o5XT3gPfDS4v2CK16tTj/8XHXQYfGZ9//++ePV/lP7q9ed/EVvaxy77Irvu3pevK//3Xnx/uH/My/e1dxC8a7G5sX72397Xrxv+Kd58f4XJ0K8p+QkyoKAJAKdiPebPnHagsfBhYT72Ni4eurJFwxVvPuCQy2t9x0mx30WO5UMsRPlc5w274pv277YNVOOOwvi+h0Sv6li1x6kpYhNTllqsGkzyHUIHGUnJ36xnKvDm8phXO8ngdTBZB+8DO15jz0eLrb3POSz73A7iPcnaPm+Z2Lfr21c435/239D7PhK/jzkFLIzd31cPfrDC1kf792f+jY1edDZrLLcQl0/Kk7bddedV6q/unm9Ov9Fn1N77P2soKnbt1bi/SuVeH9ONfP+bP3oNv9rfO6X6p1f+G11yoGvV0c+/yxvodT82nDVKYN2zn3xZ9XYbHVgXbVsfq4S7nrZ/EVXnzG4dvaJnxgsmx+rBLxeNj83vk2998r5/fbrX/S/WSHAzDsLEwqBQKcEOhHvt3zqjMef4x4T7voL5sBXvzsq3uvQ4e559y1H5yxR983Cp7QV86lN8c6ZHeaIv5QZC+6AyTdj7+PCPXyojVl30z+3T1O+jgAODWa5+R6beYq1ETpc0Jcr1I0Drq0o1w8CqYPJPnjVRLxzD5ALHU5n+FCPirM5xpbvS973Hssd7vdj7O8V5xr1t4fTxoJYMGZsh/EZqCvcta3cz/js3Z9SD9+xIereHoe8vRLuf9o6gmGI99npB9S5l75Yvf7Zf6Kee9Sbgj5p8X7+35+szjjiXHVwRLz/7J5vqwu/+afqXSdeovb+lSO97XFjYSpf8PX5Q+ne9dLPzIv3x15jEzvVeV953eC3C17++Wobw5LHr2nx/p6vvWHw+3knXcaKFcQ7CxMKgUCnBDoR77duPHNwYB0l3LXnXYn3lNPeQzPvdqRCh9RxDprjRDx2MyDWR0iMU0IsNjOSMujxifLYcm3OzQPNi2MD5aPNnVOWGgya9jizSm7Mqf65HF02dXzUdXw3LCgbOXmMMv0hUEeAxfIvxXNurnHLmb5jPlGPbqNOjH+8D+txbiGfOXvqqf76KN51vNwXZzuQyStT13fT0b1G3RDltGHbmiquUvK9btnY8nLO0vMUn2Z+fIl65I73eE3d42nnqMmD/6yuG53W4/r84Y0nqKfscaB63amfC9qnxfu5l71G/Zej36kOPjw883791RvUlT+6Qr3/tOvUzl3+Zfhcu4wx539l/nntf/mKTy8Q73Pj29V/+8e3Dq7915d8vLr2xKPitHj/yy//8eDau1/+BRZ3iHcWJhQCgU4JdCLeb9v0Zyzhrj0fhniPCXnfNW0nd688Z2k7J+JcG91yZrAUmmEN9R0TqhzhbNr19c+5MUAJYHsQyN2XHuPMEQGxgWcKE5tN7GA9qpyPAffmByfuVAw4eYsy/SXAFe++z4X2mnM4IkXH/nzYZUPvU/1S4t304T4mzn3fd8Cdr67rX+hUevfGga7nO5jOPehO6uF1qUKEygMJ10fNp6XVI8f0a2xyefVYtfmD6nb98JPq4dsXzsCvWH2Omlo9L9yXLZ2oniu+dfDzdvsRZRIC+JgN3Dh+8fPr1L8/fIc667WfVg/89A41PbtDTU0uVfusPEjtvvIZ8zx23q/e/pmXq3NecL468NCTBu9N//Je9cB9dwwOjZuo/lt5wNPVZy4/s1rSPqNOX/e1IAmuXaaB9V+cF+/vfc3nFsyu6/fGJ6YH12Znphb0p2flz73sDwfvbXg1xLugtIQpIJBEoBPxnmRRVfj2zeemVomWj30pxpbF60a5B8xRz2OnHhtHOWzfBPDZ5Z5Ib9oLiVJKrNoiULfFnaXgzE7bgt79OTYot+3w9eOzU78XuoFhM6d4mHaoGwWuDVS7Mds4Nz6omyxUXsViG9u3H2LN6Q9l+kEg9L3p3iDifOY5Hsc+K+7NMbs9zg0wUz51gMyxG2UWEyiR86j59MDXf60K7LhaedL3FgR45p5L1YO3zO/b3vPZ71ZTh5y24PoDX39u9ftsVe/fRH40uHG8/ZbL1HtvvFgtnZ1TU7NKTVaHws3qk9yrifNfmZlUR+13uPr1I1+hPvKN96g3HfEm9fP7f6Bu/PG16q6x+Zsek9U20NlqD/pMtd380Ykx9eaDXqKOPyl8kB/XLgP1HZe+trKmWjb/qo+p5bvtsYD1RLXSVb9mZhc+HWDrjkfVe750pn5wnLrwtZey4oOZdxYmFAKBTglkF++dehPoLPVLUYLNsAEEQAAEhknA973pW2FCiXfuE0JSxLsr2KmbZIYj/hZ0k1Elch41n+7/8pMGyfLk3/83NT75mDisROH26Um19ea3V7O9O9Tux3xMLZ2qBOLsrkHZ2V2Pqnv/QYt+pfZ7xU+6SbbEXrhxnNv1kPrqF9arAw98rlp96G+p5XusVNu3PqTu/sG/qtu+/w11w/23qS1TWpyPVeJ+Tu0zM6eO2XO1eu6hJ6pffdrRavcV+6sdOx5RP779BvX/fnST+k8nnaWW7b34+e51v5vO/uyp1RL8HRX/alm8PpCO86puJmyf3q6WTC5RF/0R9rxzkKEMCEgkAPEuMSqwCQRAAASGTCAk3o1ZdZeuh9yixLtdz+2bO/vOHbgPGX3vuy+R86j5dN/l8+Ld9xpfoq9VM8s77w2WOeDkfot36kO4ZHJWXfPlD6or//0K9Zu/eqx6ySnnqbnJPalqweup+fWl72xU3/6Pqx+bXddz8JzXmNKz8kc//Th16m/On0hPvTDzThHCdRDongDEe/fM0SMIgAAIiCeQsuc9tp0k5Ghor7xdPnRwoinju4EQ22ufOkAWHyShBpbIedR8uv+rz1dzOx+qZtN/npRl45P7qrEle6n9XnZ9Ur2uCkuNo2S7PvE/LlFn/MlbkkP07XsfVr+x3/LkeqgAAiAQJwDxjgwBARAAARBYREDynnfqMLxQOKUOkEtLvxI5w6cyslRqHCXbJU28r1p1gNqy5T5vQrrXYmVDGU3VCV2n6pXxCYIXEghAvEuIAmwAARAAAWEEpC2bpw6z1PgoUS91gCws9I3NKZEzfGqcFiIakBpHyXb1SbzrJLNFtP459DI3AGJlTF37ZkHoBgHEu4iP+NCN2LRpo1q7dp3S/7ov/b77MuX1+/bPMUcg3oceZhgAAiAAAvIIUIPJ0GMJuYfHuR6n7nmPPRYxRJPySV4U+mlRiZzhUz9z0bVaahwl25VDvK/fuHkQmg3r1iQnFlckt1WOms03191/kx1Dhd4TCInv2PvaaVvUcwQ8xHvvUwUOgAAIgED7BGLL5nVvoUPiFp0+v2xKbd02/9zh2CtV9PvEO9WG1AEyxaZv10vkDJ/6loV+e6XGUbJdOcS7jk5dAc9ZNm8LaV8muDPpVHZzZ95NO6Fl/VQ/uN5vAhDvLcZP6pdiiy6iKRAAARBolUBo2Txn+foCce8R75zD6owz7lJ4U9c9JC9U3oaCvwWtpkiwsRI5w6ducid3L1LjKNmuXOK9roD3LXO3l8Drn2Oz4NRMurYrtq/dzlHTly3auTP+uXMd7XdLoI5wN8vr3eX01Ow7Zt67jS16AwEQAIFeEGhrMMl9znsXUNryqQtb+9xHiZzhU58z8gnbpcZRsl05xXsdAU+JY3fPuy3mfcKcmqW3hblb39xIoG4YlPHpgRcxAhDvLeeH1C/Flt1EcyAAAiDQGoESvzdL9Km1gLfYUImc4VOLCTLEpqTGUbJdOcV7naXzHPHOSTF3tt7U4bTvW0aPPe8c6uWWSRHv1CF1mHmv8kTql2K5KQzPQAAE+k6gxO/NEn2SmGclcoZPEjMt3SapcZRsVy7xXke4+2bO7SzwzbrbdXzC3LeM3s0s7HlP/6yNWg2f4KYOqrMZpRxah2Xzo5Zd8BcEQAAEGASkDiYZpgeLlOhTEx656pbIGT7lypZu25UaR8l25RDvdYV7qniPZRd35j0m7kPL5anZ+26zHr11QSBFvNv21KkH8d5FRNEHCIAACPSMgNTBZBOMJfrUhEeuuiVyhk+5sqXbdqXGUbJdOcR7k6hzTpsPtU8dVkfNzNt73E0fVJ0mvqJuvwi4Qpxa/q69q1MH4r1feQFrQQAEQKATAlIHk02cL9GnJjxy1S2RM3zKlS3dtis1jpLtGqZ4950sH8oY92A6u5zdTmi/ui5vz8ab+tRj30I2UvW6zXz01gUBjlin7OC0AfFOUcR1EAABEBhBAlIHk01CUaJPTXjkqlsiZ/iUK1u6bVdqHCXbNUzx3m12oDcQaE6AI75DvXDrQrw3jxNaAAEQAIHiCHAHk/q56+6z2Lkw3Lr271S71HWfDVyfuPajnJ9AiZzhUxnZLjWOku2CeC8j9+FFOQQg3suJJTwBARAAgdYIcAeTMQEeM8Yn1PV75kXdEIB4by3UrTfEzZ3WO87YIHzKCLfDpqXGUbJdEO8dJii6AgEGAYh3BiQUAQEQAIFRI+AbTNrimuIRE9++dnT5lBsBEO9UBIZ3XaoQaUIEPjWhJ6eu1DhKtgviXU7+whIQ0AQg3pEHIAACIAACiwhwB5OUiF6+bEpt3TbNIhwS9XZl05/7L6cDrk+ctlAmTKBEzvCpjIyXGkfJdkG8l5H78KIcAhDv5cQSnoAACIBAawS4g0lKvIcMcoW6b+bdV9cn2rk2cH1qDeKINlQiZ/hURjJLjaNkuyDey8h9eFEOAYj3cmIJT0AABECgNQKhwSRn6Ty1X10bGdrzbur6BHnsQDuOgJc6QG4taEIaKpEzfBKSXA3NkBpHyXZBvDdMOlQHgZYJQLy3DBTNgQAIgEAJBLiDSY5oDs2g2++bmXfznnsDgLMfnrKF61MJ8RumDyVyhk/DzKj2+pYaR8l2Qby3l39oCQTaIADx3gZFtAECIAAChRHIeWCdRkXNvNtlqFl4gx7iXUYSShUiTejApyb05NSVGkfJdkG8y8lfWAICmgDEO/IABEAABEBgEQHuYJISzCG09t51XcadeTf1Qkvw6/TL9Qnp0IxAiZzhU7OckFJbahwl2wXxLiV7YQcIzBOAeEcmgAAIgAAIZBPvodPmqYPnKHFOXfeFVOoAubT0K5EzfCojS6XGUbJdEO9l5D68KIcAxHs5sYQnIAACINAaAe5gkhLRPvEe278eO5ROO2cfmMc5GM8GwvWpNYgj2lCJnOFTGcksNY6S7YJ4LyP34UU5BCDey4klPAEBEACB1gi0NZhMec57a8YHGmrLp9x29r39EjnDp75n5bz9UuMo2S4p4n3VqgPUli33DeJo/0xlZkpZTtuh9rj9cMtRfuH66BKAeB/d2MNzEAABEAgSkDqYbBKyEn1qwiNX3RI5w6dc2dJtu1LjKNmuPol3LYy5L/tGAFXHlPWJeyPGfaK8jj2ULbgum8CmTRvV2rXrlP7Xfen33Zcpr9+3f455CfEuOwdgHQiAAAgMhYDUwWQTGCX61IRHrrolcoZPubKl23alxlGyXTnE+/qNmweB37BuDTsB6s68Ux1QM+Hu9dDvMRHvE/2h9yh7cV0ugZD4jr2vvbFFPUfAQ7zLzQFYBgIgAAJDIyB1MNkESIk+NeGRq26JnOFTrmzptl2pcZRsVw7xrqPOEfDuzLVv2bwp486OhzLLLmcENJWF3Jl3047bh3k/1w0Iyn5c74YAxHuLnKV+KbboIpoCARAAgVYJlPi9WaJPrQa9pcZK5AyfWkqOITcjNY6S7col3rkCPiR8Y0I5ZV96aLm7T4D7bibY7+k6vpl5TtqHBD+nLsoMn0Ad4W6W17vL6anZd8y8Dz/esAAEQAAExBGQOphsAqpEn5rwyFW3RM7wKVe2dNuu1DhKtiuneE8R8Cmz1nXEO7U/nZr1Dy2bp5bld/sJQG+5CEC8t0xW6pdiy26iORAAARBojUCJ35sl+tRawFtsqETO8KnFBBliU1LjKNmunOKds3Q+NPMem6mOCXHfsvnYsng3XVP3vEO8D/ED32HXKeKdOqQOM+9V4KR+KXaYU+gKBEAABJII+L437Wesu43Zz1wnn/1+9PsXVDd1Y/VC16i+7I7wtyApBWoXLpEzfKqdDqIqSo2jZLtyifcU4a6TKDbzHlv6nnqQnE/4N9nzDvEu6isgmzE+wU0dVGcbk3JoHZbNZwsjGgYBEACB/hIIiXdbpBvvXAFNCWr7euyGgG6fuilA9QXx3n0OShUiTUjApyb05NSVGkfJduUQ73WEu86i0HPeYyfCU8vtuafJmywO7XEP9QPxLufzn9OSFPFu21GnHsR7zkiibRAAARDoKQGOeDfCOfRvyHW3vC7HFeEpYt/tX+oAuacpEjS7RM7wqYwslRpHyXblEO/cbLJPkufOvKeIcaqsttPt176J4F63Bb7v8Dqu3yjXTwKuEKeWv2sv69SBeO9nfsBqEAABEMhKILZs3l3mHhPvy5dNqa3bphfYGhPvPhFfazm9p1+pA+SsgRxC4yVyhk9DSKQMXUqNo2S7hine7RTwiWj7uiuW3RlyV1jbwtu+SWDeN+WpU+BD++sh3jN8gIU3yRHrlAucNiDeKYq4DgIgAAIjSCA2825mvykRH8IWFfvVfvjY0vzUJfq2DVIHyKWlV4mc4VMZWSo1jpLtkiLey8hAeFE6AY74DjHg1oV4Lz2L4B8IgAAI1CBALZt3961rwe2bUfd13XTPO/fgPLdvqQPkGuERXaVEzvBJdMqxjZMaR8l2Qbyz0wsFQaATAhDvnWBGJyAAAiDQLwLUzLtPrNcV79ShdIYcd198iLTUAXK/MoO2tkTO8ImOex9KSI2jZLsg3vuQ2bBxlAhAvI9StOErCIAACDAJtLXnPTTzbr/v3gjQ19yl85zZet9ye7sfqQNkZkh6U6xEzvCpN+kXNVRqHCXbBfFeRu7Di3IIQLyXE0t4AgIgAAKtEaCWzdsd1T1t3rQRW4Kvy4T22PtsiAGQOkBuLWhCGiqRM3wSklwNzZAaR8l2Qbw3TDpUB4GWCUC8twwUzYEACIBACQTqiHevGI+cNm+EeWjZvE/U++p428Fp80NLQ6lCpAkQ+NSEnpy6UuMo2S6Idzn5C0tAQBOAeEcegAAIgAAILCJAiXf30Diz9N009PhJ9IR4twW/W9c2KnXZvO8RdVIHyKWlX4mc4VMZWSo1jpLtgngvI/fhRTkEIN7LiSU8AQEQAIHWCLQ1mPSJ6NaMjDQE8d4FZX8fbeXO8DxY3DN8khSN+rZIjaNkuyDe6+cbaoJADgIQ7zmook0QAAEQ6DkBqYPJJlhL9KkJj1x1S+QMn3JlS7ftSo2jZLsg3rvNUfQGAhQBiHeKEK6DAAiAwAgSkDqYbBKKEn1XcAQxAAAFYUlEQVRqwiNX3RI5w6dc2dJtu1LjKNkuiPducxS9gQBFAOKdIoTrIAACIDCCBKQOJpuEokSfmvDIVbdEzvApV7Z0267UOEq2C+K92xxFbyBAEYB4pwjhOgiAAAiMIAGpg8kmoSjRpyY8ctUtkTN8ypUt3bYrNY6S7YJ47zZH0RsIUAQg3ilCuA4CIAACI0hA6mCySShK9KkJj1x1S+QMn3JlS7ftSo2jZLuGKd5XrTpgUYJs2XLfgvd0Gd97upB+P6UNX1nTjuk01J9rQ7eZjd5GiQDE+yhFG76CAAiAAJOA1MEk03xvsRJ9asIjV90SOcOnXNnSbbtS4yjZrmGLd1sUc4QzVYa6bmekr6y+HhL5dl2I+W4/21J627Rpo1q7dp3S/7ov/b77MuX1+/bPMX8g3qVEG3aAAAiAgCACvsGk79nu2mT7GeyUCyllU9um+pY6QKbs7tv1EjnDp75lod9eqXGUbFcO8b5+4+ZBgDasWxNNLCOe7X9DFYxYdusYse1eN+3YAj30c6hPV9yHxH4Znx54QREIie/Y+7pNW9RzBDzEOxUJXAcBEACBESQQEu9bb3rngIYr5F1Eppz7vivefb9zcIfaj9WVOkDm+NunMiVyhk99ysCwrVLjKNmuHOJdR4gj4H3inVo2786Km6Xz9hJ6n5B3hbvJIt/Mv0/kQ7iX8R3RxAuI9yb0nLpSvxRbdBFNgQAIgECrBGLi3RbcsZl0SuDbBts3BShhnjp7b/rB34JWUyTYWImc4VM3uZO7F6lxlGxXLvHOEfCUeDdCPba0PiaqbaHPmZnXNof61NewVD73J1hu+3WEu1le7y6np2bfMfMuNw9gGQiAAAgMjUCqeOcKakrsu8KdmqlPASR1gJziQx/KlsgZPvUh82gbpcZRsl05xTsl4OuId1tg+zLCJ7B9S+3turHl8alL7eksRYk+EoB4bzlqUr8UW3YTzYEACIBAawQ44p07A28bRYl87mw9NTvvA4G/Ba2lR7ShEjnDp25yJ3cvUuMo2a6c4p1aOh8T7zHBHTtoLrTsPravPrR0Xudr7KT73PmM9uUQSBHv1CF1mHmv4ir1S1FOysESEAABEFhIoK097xwxzt0f3zRG+FvQlCCvfomc4RMv9tJLSY2jZLtyiXdKuOtcCol3arabewidb9m8yWHuDQDKFumfCdjXDgGf4KYOqrN7Tjm0Dsvm24kZWgEBEACBoghwxLstuqkZ9TpwTJtttS11gFyHjeQ6JXKGT5Izjm+b1DhKtiuHeOcIdzuq9j5zzgnvHNHvZo27l90n3qk99ji0jv9ZLK1kini3fa9TD+K9tOyBPyAAAiDQAoGQeLeb1uLdFtj6WmjPekiIh4R5nSX5lNtSB8iU3X27XiJn+NS3LPTbKzWOku3KId5Tsoma2a4zQ276bzrzzrmRkOIryvabgCvEqeXv2ts6dSDe+50nsB4EQAAEshCgZt51pz6BHTpgLibGY4fStSnipQ6QswRwiI2WyBk+DTGhWuxaahwl2zVM8R6a/bYf+6bTwz4p3qRL6GA6u7ybWraYd6/FniNv3wzAifMtfmB71hRHrFMucdqAeKco4joIgAAIjCABSrxzBDclvH2z8dw6dUIidYBcxxfJdUrkDJ8kZxzfNqlxlGzXMMU7P7IoCQIyCHDEd8hSbl2IdxmxhhUgAAIgIIoAJd6NsfaBdLET4EMH14X2zccOuqtz0ry2V+oAWVTgWzCmRM7wqYXEENCE1DhKtgviXUDiwgQQsAhAvCMdQAAEQAAEFhGQOphsEqoSfWrCI1fdEjnDp1zZ0m27UuMo2S6I925zFL2BAEXAJ97/P/TDKmoFvWo4AAAAAElFTkSuQmCC"/>
          <p:cNvSpPr>
            <a:spLocks noChangeAspect="1" noChangeArrowheads="1"/>
          </p:cNvSpPr>
          <p:nvPr/>
        </p:nvSpPr>
        <p:spPr bwMode="auto">
          <a:xfrm>
            <a:off x="155575" y="-2030413"/>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88071" name="Rectangle 7"/>
          <p:cNvSpPr>
            <a:spLocks noChangeArrowheads="1"/>
          </p:cNvSpPr>
          <p:nvPr/>
        </p:nvSpPr>
        <p:spPr bwMode="auto">
          <a:xfrm>
            <a:off x="2084388" y="758825"/>
            <a:ext cx="1312862" cy="3873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sz="2600">
              <a:solidFill>
                <a:srgbClr val="FFFFFF"/>
              </a:solidFill>
              <a:latin typeface="Verdan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标题 1"/>
          <p:cNvSpPr>
            <a:spLocks noGrp="1" noChangeArrowheads="1"/>
          </p:cNvSpPr>
          <p:nvPr>
            <p:ph type="title" idx="4294967295"/>
          </p:nvPr>
        </p:nvSpPr>
        <p:spPr>
          <a:xfrm>
            <a:off x="0" y="258763"/>
            <a:ext cx="8458200" cy="422275"/>
          </a:xfrm>
        </p:spPr>
        <p:txBody>
          <a:bodyPr anchor="t"/>
          <a:lstStyle/>
          <a:p>
            <a:pPr eaLnBrk="1" hangingPunct="1"/>
            <a:r>
              <a:rPr lang="en-US" altLang="zh-CN" sz="2800" smtClean="0">
                <a:latin typeface="楷体" pitchFamily="49" charset="-122"/>
                <a:ea typeface="楷体" pitchFamily="49" charset="-122"/>
              </a:rPr>
              <a:t>3.1 </a:t>
            </a:r>
            <a:r>
              <a:rPr lang="zh-CN" altLang="en-US" sz="2800" smtClean="0">
                <a:latin typeface="楷体" pitchFamily="49" charset="-122"/>
                <a:ea typeface="楷体" pitchFamily="49" charset="-122"/>
              </a:rPr>
              <a:t>寻找对口期刊投稿、查阅信息</a:t>
            </a:r>
          </a:p>
        </p:txBody>
      </p:sp>
      <p:pic>
        <p:nvPicPr>
          <p:cNvPr id="9011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681038"/>
            <a:ext cx="86169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7"/>
          <p:cNvSpPr>
            <a:spLocks noChangeArrowheads="1"/>
          </p:cNvSpPr>
          <p:nvPr/>
        </p:nvSpPr>
        <p:spPr bwMode="auto">
          <a:xfrm>
            <a:off x="8261350" y="952500"/>
            <a:ext cx="704850" cy="269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sz="2600">
              <a:solidFill>
                <a:srgbClr val="FFFFFF"/>
              </a:solidFill>
              <a:latin typeface="Verdana" pitchFamily="34" charset="0"/>
            </a:endParaRPr>
          </a:p>
        </p:txBody>
      </p:sp>
      <p:sp>
        <p:nvSpPr>
          <p:cNvPr id="87046" name="线形标注 1 12"/>
          <p:cNvSpPr>
            <a:spLocks/>
          </p:cNvSpPr>
          <p:nvPr/>
        </p:nvSpPr>
        <p:spPr bwMode="auto">
          <a:xfrm>
            <a:off x="4557713" y="1395413"/>
            <a:ext cx="2700337" cy="377825"/>
          </a:xfrm>
          <a:prstGeom prst="borderCallout1">
            <a:avLst>
              <a:gd name="adj1" fmla="val 68264"/>
              <a:gd name="adj2" fmla="val 101106"/>
              <a:gd name="adj3" fmla="val -63806"/>
              <a:gd name="adj4" fmla="val 143208"/>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SzPct val="60000"/>
            </a:pPr>
            <a:r>
              <a:rPr lang="zh-CN" altLang="en-US" b="1">
                <a:solidFill>
                  <a:srgbClr val="FF0000"/>
                </a:solidFill>
                <a:latin typeface="Calibri" pitchFamily="34" charset="0"/>
              </a:rPr>
              <a:t>方法</a:t>
            </a:r>
            <a:r>
              <a:rPr lang="en-US" altLang="zh-CN" b="1">
                <a:solidFill>
                  <a:srgbClr val="FF0000"/>
                </a:solidFill>
                <a:latin typeface="Calibri" pitchFamily="34" charset="0"/>
              </a:rPr>
              <a:t>2</a:t>
            </a:r>
            <a:r>
              <a:rPr lang="zh-CN" altLang="en-US" b="1">
                <a:solidFill>
                  <a:srgbClr val="FF0000"/>
                </a:solidFill>
                <a:latin typeface="Calibri" pitchFamily="34" charset="0"/>
              </a:rPr>
              <a:t>：出版物检索</a:t>
            </a:r>
          </a:p>
        </p:txBody>
      </p:sp>
      <p:sp>
        <p:nvSpPr>
          <p:cNvPr id="90117" name="AutoShape 9" descr="data:image/png;base64,iVBORw0KGgoAAAANSUhEUgAAA+8AAAJSCAYAAACyWfQ6AAAgAElEQVR4XuydB7gVxdnH51Ll0iyAohRLUAQUFVFssUST2GLURNAYY4kmtpiixhp718TEGjTGGKNigtiN+gWxYQGxIfZCERBRqZfO/fbdc+cwd+6Ud/bsnvpfHx/u2Z3yzm9md+c/78xs3cKFixsFDhAAARAAARAAARAAARAAARAAARAAgbIlUAfxXrZ1A8NAAARAAARAAARAAARAAARAAARAICYA8Y6GAAIgAAIgAAIgAAIgAAIgAAIgAAJlTqBu0SJMmy/zOoJ5IAACIAACIAACIAACIAACIAACNU4A4r3GGwCKDwIgAAIgAAIgAAIgAAIgAAIgUP4EIN7Lv45gIQiAAAiAAAiAAAiAAAiAAAiAQI0TiMR7A3abr/FGgOKDAAiAAAiAAAiAAAiAAAiAAAiUN4Gii/eFC74RL49/Sbzx+iTx8ccfiw/enSIWLlosOnfqKLr1WF/07dNHbDFgoNht92+LQVtvI1YsX1HeBGEdCIAACIAACIAACIAACIAACIAACGRMoGji/eXxL4jRo+4T48aNE8sXL2QVq/cmm4nv73+AGH7EEaJ7jw1YcRAoR+CXPz8mHhi5/JrrxLCddwUWEAABEAABEAABEAABEAABEACBCiaQuXj/5OMPxdVXXC5eGjc2MaZ2HTuLnx1zrDjltNOij9u1TpxOzURsXCUG99tUzPxqXlzkseOeEVsN3q5mio+CggAIgAAIgAAIgAAIgAAIgEC1EchUvP971D3i0nPPTo0ZeeKvuPZaCFEP0bbt2orjjjpSjB79QBzy5ltvET8efkRq9YCEQAAEQAAEQAAEQAAEQAAEQAAEikugbvHi9DesW7Z0iTj3zDPEU489ki8NCe8tBwyI17MP2morsc6664i2bduJFSuWi2++/kYsXLBATJ06VUyc8Go83furL2ZbSZx32RXisBEQo66mclsk2M8+66w4yCOPPSZ22iX9qfPvvfuOeP7Z58TSJUvEWh06iB2H7Si2G7qjWLkC+xQU9zZGbiAAAiAAAiAAAiAAAiAAAtVOIHXx3rh6lTjqiMPFmxNeidl9d/8DxVHHHhsk6iiNl196yblGHgLe3TSleN9wvbXFhHfeEx07dxGT33pDvPXmm+KzTz6JI3foUC9+eOihonefvkHtnET7iccdGw+wHDz8cNEriv/N11+JJx59JN588IZbbs1ksCDISEdgsp8GjLYbMkS0X6tDWskiHRAAARAAARAAARAAARAAARDIjEAq4r1N27axt5X+penatL6dRPtpp5/RQhhSmDmrWovPFqxqVqiNu7QWPVqvauG1nRMJxKsvu7SZF19GvPbGW8R3990vMziVnPD9990jTvrliXER9v3+98S7U6aIz6ZNb1EkEvePPfMcW8CT8N11p53FnnvsLm7660jRY/01GwlS3f76xF+IO+/6ZzxVvxxnR0yfNlVsu/XWMYeN+/QWl191dVAbkm29ktsGbAcBEAABEAABEAABEAABEKg8AgWL948/+lC0a9cuFn9XX36puP+++1oIIhI8T81eLR6es1xMW7g8ptSnc7tmtOi8PHdU77XEdp2aT71+6cUXxKkn/rLZTvVHHne8OOeCizBN29DufjriMPHEf59sdoVE/BnRVPpXXn4lP6WeApx80oniosuv9LZeWg4xdGB/sdMee4m//u3v1vAy7xdeGi/6bznQm64agAYH/hTta9C5Y0fj4E9QYobATz3xuDji8MObXfHZSTY9HbFcsqRBzJmdW87Rd5NNxQknngjPfaEVgvggAAIgAAIgAAIgAAIgAAIsApF4X9LICmkI9NYbr4lnnxknTv3N78RLLz4vzjnjd+Ku++6PhPzG+dAPfC7E3Z83xML8213axOfXXquVWLt9q3yYectW539/Nn9lHJ6O24etI9ZdvSwfbvq0z8Qvjz1GTP/049izf/0tf42E+8qk5ldlPGL021+dKp4Z92y+fGdG+w8cfdzPIy95z/jcL447Or+ZHf0mL/q/H1yzP4ENzI9/eKBoWLRIPPns82LFsqVxsLpWuTq9/75/if79+4uttxkiPv7oA7Hj9tuz01Xzu/ryS8TVV18Tn9pqQH8x9oXx+TzSqDC97JRmbvDiqhbJN65eKZ5+MjcAss1224nu3bvHf3/55ZfimJ8cIRoaFov/jh0XCfj6NExDGiAAAiAAAiAAAiAAAiAAAiBgJZBYvC+Y/7U47mc/i6dOb9irdzxd/jennx55WgfFmX3dqr24+J3Fsaf9yI3qY8FOhxTtJNLj303n6e95SyMR3yTspYj/brd24pQt1sqLdBKGt/zlz+KySOBBNK2pVxKat48cKW645sr8J+Lk1c8jbzGxojo747e/zQt3Eq3f3/8Asdm3vpUX9qaWQvH+ccffxUUXXSSmvP9+HJYGay694A+xkL/lhr/kPfmvv/VWPHiz/957ilcmvpYPz70HVfFOU/pfmPSG6NJ1XW50Zzgqx6Z9N24R5oorrxTH//KkFudpIKR9+/ZGNjf86bqYR255wE9SsQ+JgAAIgAAIgAAIgAAIgAAIgICNQCLx3qZtG3H4oQeLraK1w2eec7546onHxAY9N4i9rnRMWtRGXDplgSDh3aN9zjOrH1Kkq153CkO/5UFi/rkFOZF/49ZrBDzlX6jHfdnSBvHpp5+IaZ9NjdPv3KWL6NW7t9hks28VnDalRzaSqKWd2E0HTcHebfc9oo3ddmt2uf7rSdHIx0dCzJogxMDDxfL1dzDa8967k8VlkXisj6aXb7D++uKxRx/Nr2knQUmb0pEHm9Z1v/Hu+2LmjOli7513jIU9ieK/3vWvFnmb7Jzzxax8vKOP+qm49i83xcFosGDoNoPFHXfd1WwaPnn5qU3cduvNsaAPFbfk3ZezBkLj+m5zdWBAhqU8jvjpz5x1Lutyr733jgY6No+jyrTuuffeaM38/r6scR0EQAAEQAAEQAAEQAAEQAAECiKQSLyTcLn7b7eJ/xv/SuyVJIEnp2TbhLsq1qXF5IUnsb5N97bxqTe+XBF75snrvnHXNvE1EvBzlq0UT81dLh7epYtRZJEQnz9/fgsQy5YtE127dsl7bincQw+OEf97+mnr5+jok3bkjf5ZND2/EI8vDWicfkpuwzjT0a5jZzHqgTF5MUhh6j+6X4hncp93yx/9DxXL9/pTs3LTcoUjo8ETEuLyIJF+2IgR4vAjfxp7vmkaO21YR+cnvPFm/AUAWgNPv8c8+lizpQ2uFkQe9gP3z4nTseOeyQ/Q0G8q44vPPxdPOafBhN+deqo476KL40EBsnGvPfYUF1xwQbysgnOQZ3zX7baJy0Xr8/9537/jaHS+c7Rbvpyiz0lLD0N1T+v1VWZc4U1xv7/XHvFO+jQQQgNHF5zze3HTzbcIOdMgiU2IAwIgAAIgAAIgAAIgAAIgAAJcAnWLG8LWvL/1ek44xpuW3XFns3y+rmsvfv7yN82myVMAEuB0kIBX/5ZT6OVO869+k0tOet+luKdzH8xfLt6Llr9fP6ClJ//qy3KDCaaD1sbTFPuRt9wiHvj3KOf349X4JK7jncj3C/eqEqNjjzqq2eZ6atrrRTu0337X3WKzfjkvLh31HxqEu7wYCfiGb+fWgdPx1OO5gQFViMZTv09cM/X7tltynm86dtx+SDyFndaQx3sSGKaOG+FFJ2U60oO/cmVuJkSbNm3E5RddEHv3Y4/8DTmPvDzmzJ4lBmyxhTj00ENatBNbXlSPcr07ieLly5fHSySeeuwRQZsTnnnu+bao3vO/OLb5On+dl5rA/ff+S+yx517RwE9X0T76nB4dFP/rr74SYx57QhCD0089Od5VP16S0BTGawQCgAAIgAAIgAAIgAAIgAAIgEBCAnUNgeL9yOE/jr/hTt9ZH35487W+B7/SIE7ZrFPeFCnU5Ql1Pbu+aZ1qv/S40znavG7qB1+IY3q1F2Pr146n4p+4WXMBf5VDvJNQpoO+SZ7koM/RfS9AwL87ZbI4cvhwq3CnQQGaaj5429wSAzo6fBVNlR/9I7d5e14plvQ7LB/mi0gc0yf0SEDKg6aAyzoZqYh3ui7Xj3ddO2z9OLElQU0ifGTTYM20qbmNA2lAgNIlxs9PmCRWNQl7ym9ptCyAPN1bbDVY/Och/2Z4lKb8hBvFJ8+7uls+rc+/+IqWm8px6nT8C2tmD1B4tSxqfLL53Gja/w477yx69+6T34CRBhGGH3KwGPv880LyOyES8/RJxAnvvCfWgnjnVAPCgAAIgAAIgAAIgAAIgAAIFEAgSLyTCPrFUTnBfvfoMc0E6P/mtoo/BUefeZOb0dF0d1rzLjelkxvSSXvVDery55qmyl/2zKdiq3arxZczvhL99t1OzHt7qnjgsbdFv30Gi6eP6i/Wa1yzC71LvBfAJo5KwnTUmIfE+hvkdmp3HST+Djlg/3g3fNthGgzo4PK6y4Qi7/sSxfsuT//h7Nz0bXlIAT8q8h7L77yTx/2QHw8Xzz07Tlx57XXiW4rH31cmGqwhEU2e6hMiz76aLk07v+KSi+K0TzntNHHheeeKy665Li/i99hph/xUc1XY63m2jrz4B++/b7Md8tUw5PWnJQa63atXrRQvv/SSGD3qPtFjgw2iz+CdLVq1bj6wQ2l/b/fd4oEGOmgWwr2jR+dFuJqPHED4JBpImD9/QTyYQIMItK/AydGSAHXARYr3KdNmNhu08PHEdRAAARAAARAAARAAARAAARBIQiBIvEvBQt5j1QtJAukHLy7IT5eX69Q375r7lrv0wJOYp3NyXbucRq/+K8NT2NvGT4/jH79zb3Hu/ZPFinc/E3Xd1hbH/HxX8Wdl+nyIeCfb1+/RQ/Tq21c0LF4sZkyb6vXKHzz8cK/XlxjQjvvkjbUdptkKFLbDc2cI8d5od/1ZxDtFkt5x+lt6lX/XNK2bztGn4Pr26ZP30tN3zbcckPsqgO/Y7zu5XeNJqNOmfrT+nabJn3nueeKNSZPEG69PEuusu5446OCD48+n0e7zUqjLuDS13OWdJhG+1647i7envNfCHMrrD5dc0kxsvxktS7jrjjvi6fTq0gF15oFMiMLS2nt50EwBagN77LGHuOb6PzcT+zQwQdP0x730ahyc2vvo0Q/EAxdHHX10szL86KADxdw5X+TD+jhW0/X5S1aJv738tXjknQVi4bLEX5rMFEnn9nXiwIFdxG/3zH3eDwcIgAAIgAAIgAAIgAAIVDoBtnj/6MMPxMHf2zsuL23qpoq0Wz5eGa9HV7/jLsGoU+fVNe+0IR0dcn07hVPP3fW/D8Xby6PN62bkNqIb1m65eCGaQt84d14L7ztHvNP07R9HG7p9f999xbrdeuQFJolu2hWePrFmO8j7Tt/ztglQjnA/9YyzYs+16WB53rVp83o6NF3/4TFj4g3rvvn6q2aCVQ0rN6zrw1j3TqKadpT/bNp08chjj8WflBt+8EGxYKVZGH+85urYk3/1FZeL7+yzj3jkwQcjr/aYPFvptafPy/lmLtAygHHPjBWvjh+fF+W02d2vfpvb7I6E9RezZoup0RcCaKkAedBpY0E66JNtdJjE+5PR/gBHHH54HgGJdyn4yauu2ktinY5LLr8itoWEvBxQoEGE65R1/TSroFuP9VlLAir9IaHb/8jkBeKiJ+dURLEu+F4PceCgLhVhK4wEARAAARAAARAAARAAARcBtninNdRS4OrrmGmte5fPZolh2/eNp8nLneJpkzn5qTh9s7opb88QG/bbMC/Yf/nb0WLA3oPEr/bbQrw6Z2nsad+4V9fY9o9enyradF87FvDPvzkz9r6POWcv8Z1uuY3wfGveL4+mcu8WeV9dU7dJHF567tlWVvRptZ13bf5ZNxnYN3jgEu6UBon/dmN/4/S+Lz9pGnt6tu5tpjxIqNKn/Ujcc4S7tGubLbeIxTt53mntP3n0aYq63FhOMiDv/rrrrSf+Fm3EJzlLzzVtPsfNk0T8fvvsHedJu9tvtfXg2Duuzi6ggQRZF1Kc29axk31/+eN18ZKBAQMGiJNP+7V4KBrkkJv5yVkBVAdUVvLIjxs3Lv/ZPYpPn787LRpEUAdvalm873njx2XrcddvYPLAP3PKZngLgAAIgAAIgAAIgAAIgEDFE4jE+1LWvNcTjv1Zfkr44KE7irtH/ScufOs2reMp8/8b9WossP99/HZ5KKZd5mk6/CMPThKv3TtRfP+M74kf7LKZePjFj8V/r3lS7LVLX7H0iNwU52fHfhD/e+CmncUjnywUK7+cJwa1Xy3W7tYpFvDHnnVANHU+94m5qy672LrbPO2KP/KOf3grispB667ff/tNY1ja7fz35/6hxbVR997tFP25KfdXs/K3CvhD/yOWrLdmgztvYlGAkbfclBeouc3e/DaY0t3vO3vkp81/b78DxI8OOiBem06ebzpoSj39/cWcOfEmfW9++EkktnP18oezz8x/Tq1P302cZhP/xx9+SEydOlU89d8n8uvfaabA3aNGRbMJvomn7JPnXM1D2kfr1LuuvR4HTTQAcVLsvSfBnxtsWCVWr1ohBvfbVNBAy4P/+Xe0rGCA2GLAQDFxwqvG9nPk8B+Jr+fOFY//bxwrz2oKtP11H1ZUcSb+rl9F2QtjQQAEQAAEQAAEQAAEQMBEgCXeSdjQmmS5Y7sqiF9b2Foc/+CHYoM5X4rZPbqLc/dcI9LUjepk5jM/nCkuPeNB0dBjza709XMWic326S9++vNv59e5U3jTlPmtNspNgV3/h8PEmB07xn+7xDt9Ku66G25m1f5f/nituO3GPxvDmtJ58vFHnd9yJ05SHLIMiAJ1+HCUELMm5IL3HCoWb3pIXgxz06Bw06Z+mt+9Peep/nZI9HxYKdbJ8777nnuKI0cMF8f/4pdig54biJtuuEEcfexxcdrEgqan59bTb5WvF/LQu4T1/HlfiZfHvxR/L75jp05iwquvNtu4jsQ77c6/8SabiE2bpvq/MnFitHndFtFU+rvjTflCBieWLlksNopmDtCR24Tv5HgA6v13p0SDENs3Tb0/Mr7+5usT488i5jYZzE3RlwcNZn0QxRn3UlNdJaJbmZEg3iuz3mA1CIAACIAACIAACBSTwKxZn4uePTcqZpZVn1ddwxK/533aZ5+K/fdcI/5i8f73nDf7tQWtxT43Tow95ORFVw/103DyPJ07/7r/Ex8//V4zAb/V4F6xIKfPwpFopynzqnifN3eRePvzBYLEe79t+sbr4d88pp9YtWqVuOpSu+c9Ft038sT7k4/ZxXi8VODhR/PF++iD9+PPh5G32XTkhXtkXymOd995W+y6085x1rGgHpgT1KHH707Jeanj9eRH5EQtcSIP+Ymn/kosXrhAPPTgGPGP22+Pd9mPZxpcmfPyU73kxfs6Lb3iZONhB+wXr0FX16JTXCnat4tmeVAdr165Ir/+ntafq1P385/BM+Shl5fSOSyqN5phQRvXTXjjzXjH+unTp8UzKOJNBZVyyvXy8bKBpjX2lOYJxzSJ95drULxfW2Ge99PheQ+97xEeBEAABEAABEAABAolMGtmJN43hHgvlKMav24JQ7yTV1R+Io4ik5Ad3SRk/+/LOvHj2yaJi4b1iNew07T4lydOjde/087y+ufhKD6dIw/8XfdMENNe/zwW8Qf0W0+027l/PEU+Fm9N4p2my9Nx8I6948/GffneLPHe5/PFIT/bRfxxxADRTSwXV3rE+x+Z4v2NSTlPq+mgTfqeiDato2NqNJhx1IjDrLvUE5/7o0+btW6Tmz5eimOKIt7JU91v8y0SmfHn666NN4STO65ffvFFYpfdvi2G7byTuO6qq5p9po4ELoWnT7GtHQlpqhcp3um3ftx3T85zLg9al39utEndkcOHi8OizQXPOq/5MgWZngwvd47f/4AD4k/UrWYOlLRq3VpMmvBKvKkfee27de8RCfYjxIAttogHKUY0iXdq9zRVn87ttPMuou/Ga2aVHB+J96+/+ip/HySCW6GRhlSYeH8N4r1CWxrMBgEQAAEQAAEQqGQCMyPxviHEe6pVyBLv/9U80nK3eRJLJN7PeOJj0fq5t8RRRwwVA7bqJeRGdfStdjroU2/yE3G0GZ3c1G78xGniiUkzBHnVyZu+YOOeLda691/wdbzOnQ4p3OnvfofvFnveyYa0xDsJXvIEmw4p3lcpnltbOCleU62pwMRU8U7T5klwJzmkwCahTAd5yUlk07ff6aDN3I4+7ufi/HPOFrfedru48c9/FpMnvy1ui2Zm+MT77Fkz483phgwdGn9HfZvtthfzvvkqnh6vimhpN4Xfe+cdY4/5L046WQw/fITo3LlLokESGqiRn5CjQYf9fnCQWLtjffwZPDnYQ/mRoKcy6gMJ5591pnjs0UfFpMlTkmBNJU59fQfR0LCEnZYtvDzPTY8r3t85b5AYeOnkvH3yN/2rHxTOdF6GU9OR5/T0bSC44p3Dh/KQzCl8ksNWZ1z+SfL0xfHl7WPjS7+Q62rePuYqW1+ZyCY1vZB7yVeeNHhx7DfZERrPZ2toej42knsIb70NhNYzxyYby5C4pjLJNma7FsLBZ4teVyH3i5q2i7fPhtDrvvaXpI1z0jSV0dXWkz6HQnn4wie5H13PuSTpuWwMaYOutl/MNuhjjuuFEYB4L4yfKTZLvJOAU3dil995J2/qxKZp8yuef0vs9p3+4nc/GxZ71mkTOulFpyn1tIv8XdOXin8+NFnsvtfm8Tfh9+jdXlz8zmIx7+2p8TT4rdrldo+Xf5On/eXl7eLvu9NBU+bffnOGoDXyG522b9HF+613/F3cHnlhx4y611gT9Em5UWMeitaDb5h+TQWmqIp3Eqfys2qByYgPo+UBtBZcHlsN6C8233JAvNZ92E47xcKZRC6JdxLs5NXebeh24uzzL4i/AX/3324TE955T3Soz+1PoB80GKLOUJCCX3rxt99hB/G73/8+9uTTsaRhsWjXrl0iwa7mTeL7pptvEVSe5ydMEiuWLRXd1123hVA/9Ae5DfoonFq3v42WE9B35mnzvFLOsPC9eF2dN1WEmv62tRWOeHcJcUrXJOrV/EzC3DYY4GvToeLd1+GV+fmY+epGtzs0vK/c3OsyX1/+ts6UqbOWlSAJ6VzrAs/GI01bZR4c8cCpH1+d2NLwxcviucApD4VxiVlOeTgiKos69dWtartNLGV9r0i+nPInvZe49cwJ52sLrutc+23PWVMdcdPkhuMwcIXhvotM7yQ1Xb09ZCmMfc8eU33QOd+AXGi6XPZJGZvSz8pGblnKNRzEe/o1wxLvuuedzLj/0cfFgGgd9VzRTvS7/BVB4l106yIO2T+3tnrMK9Pz1n5r277xRnbH//ON/DkS9DS1/rbx0/Nr29Wp8rRzPXndaZ27PFTxvvNNR4sHh+UEYVqedxKq8lv2OmryvJ930cXxt81tO9LT+nruFH09fTkN21TFDYsWiR/+6Mext5l7qOLd5MXmpiM94RSePPj0yT19evpfb75J9O3bNz9AQMsKZkyfLm6+4S9ixrSp4lnmunA5UEC71z/61NPx7u/k6SfhPPaF8amJZLKP9nCgtGk5AHGlQQf6VNz6PXqIJ599Pl9Gsmn0/aOiGSFjxd//dU9+YEaKf/rUnG1ggsvYFy705aK/yOXvtAQFR7xTni7PezmLd70+fC/ktLj68vG1k9Drpo6xzwZ53SVCfGlw7bS1e87MBZPA83UOuXb5wpnsdg30JL2/fXbYrrs68mqctOrRdD9xbXcNMGYpQFz2hXAxhS2G3RwbTfcwp144AwOcdChMEhs497GNu+ueSPM+TJNRofdksdqg67nnaw/6u4hTF1kx9vWXTGXx2ctps6b7wcetUq6nId5Dn2mu8Gp9ueomNM/QvmMh9zZLvJvWgtPGXrQ2mETP4L9/KD689/lYvJPApmnuNBV+8rJWsW0k3uXmc9JYEu90SO88rW3fNfLGk6ddfhaOrufF+9wFov9GXUW7eQ3ircUrxNU3HCFO+lZuTXmxxPsV114b77D+0rix1nuGPjUWIrJlQrsPG2pdQ09haCO4S5o2guPcsGmJdylq5bfeVQ8+ecEnvfZabI5pWv6+e+0RX5N7BbjslvsqkKCWMwVoUEB+j5023aPBojQOGigZPfqBOCnaCV969cmb/trECbEn3rR+noT8FtGsA7ombaNv2Ktr4dOwz5WG74Fk6piH2uR7KYaIdz1v2/R4fVp8sT3v+sOc+zJO0km01QfnRRFal6686FroNF+Zns1WvROWhr02saPXEVfokU1ZsjYJEt8sDR9Xn83l8Fzg1LWtffjqw9QGTB1+37OLY6MexvcskOFDpsXL8vjKncRetS3Z4pOt3HZqu/8Ksc3X3gt9jvi4mtJ38dDvv9D7LUtWprRdbVavex+rUNsLTS/pMyLUTjV80nvc105d70nOIHQhZSqnuKHi3dav8j1jXe8JlYdtANv3DLDda65+lKmfxW1vrncLS7xLT6VquOpl/tU7K8Qdp98Ti+u23TrHgnu3wbmp4yTiScy/8HlDs3LTBnQ0Pf6j16fmz5N4p3CNc+eJum5rx991p2ny8ti6Y1vRZ8MuYn6f7vH0/L275z5RXyzxTiLUtS6ebKElBTfccmvwGvNyFe9Upp8c9qN4jTtt7vbzaIO5d995R/zzH3eKN6NN30hs087wL746oYUHmso0ZPuhztkINOX+6ssujXe0p4PykJvP0cDB4dEGguQNv/6Wv7I3pHM9tNRlAPSdd5rqLw+awr98+XKrJ52Wjzzy4IPipGiX/clvvx0PLIwd90y8Vr9YR2inQe8kmjqNoS/bEPFuW/Ne7p53V4dVv6a/FHwv7NAHt+sBHtru1M4Gp4Onp+/zIIS2JY79oeJBLZdNNGdhJ5XF1+lI2tmzpS35lcNzIbQu1fAh9WFqw9zBEY6NehiObaZOnykv7qyHpAnLxcIAACAASURBVHaGPCtcHVXbPcdhwbXd9Bzl3K+2+9uXrxStpmea6b7k8vHdmz67bNfTek9wnklpDnq53o++e0Ltn7i4pWkv57mth9Hbi+3+d9kZ+sxO2o7KIV6pxbuvvajtTn0GhbLT44a8l0KfrZF4X5ZTwI5jScMiscsOQ5t9Fo3Wd/83ErMd6jtFm9aJeMf5zT6ZKt6j5CIvOXnh6aBp9LR2XRfvUqir2dK559+cmT8lp8nTCRLuy9euF9+qbyPe335A03r33Br5Ky+9KF5bbTpygwy3+IoYX//wg/ec0+afGPtsHO6+e/7ZbA8APXES8GMefSzyyG7KypcC7T5se4bn/Rp2elPeeSv/qbjctPmfsuPqAam86q7wdJ02sKPZALRT+z/+fkf8LfZtthuaj0pthr6nnpuWfoo17xeffzbe0Z3Sy83mSG4np4DUVmgH/D332F3cfd+ouP2GHG9MmpDf6I7i5TazuyAkiYLD1tevFXlMlzZLx3SOAsjztn/VMFzDhlz7ASuoa2M67kZ2MiPpsfeJfpNhr52+OctelSH97TqIvwwj60JnrLO11ZHMx3edVYgMA+n2hbTDQszy1YWatnpfhNQnpaHfU0lstrUJvY71cGpeSbmGxMviueDjpebpCyuv6/VpOi/vs7TqULeNc1/6nr+2e5yTNpeVKQ/TvaM/r9R4nLzSuE/UOtPrNClLzj2kthFTe1TZ6O1JvWc5z6S0OOnvEU4d6XXq6i+k2QZVLqbyc/MKeZaF8LCF5dSn7/niK7spbxcPLqs0yp91GjNnzoh2m+/Fziak/vX3vKs/xq1/2b8z/avfj6Z+kamthPZHVFtN91Ld0qV+8U6JHPHjQ2NPq3pcG4nifQ84MD510EuLxFr3PCMe/fCrXBAS75GIp03saJf47v17xqfJE08HeeNVoU7nyFuvnqPfFJcE+7SZC8RHn34j+my7kTj2rP3Fyf3a5U254hK3eP/TTTzx/sH7bvH+32dy4p0OV550XX4urk3bNXY2g6f9+PaOfvF+6VV88f7O5Obi/fCfJBfFDYsXiSNHDBff/f6+8dr2efPnie/vu69YZ91ucSleeO5ZcekFf4jX5R908MFiw169xS3RenfyTNN094GDtnYVXXz26Seia9cu+fScgQu8eO+//imuvvxyMfb55xPnd/2118Sfz6ODxDttzlfMo0OHtUT0icdmWZrOUQB5nv6VB8VVw8trepq2Mm13DV+8l4PnfdIZPPGuM5E8dLY6Uz0cNx2dr60O025balvwpa22CV+7S9t+vc3q7dl1D9jqTJY3bVtV21x2+uzS0wmx11c/al1n8VzwtSVXWVz1YXp2mfKSzzW6xn2WcWzm3i+m9qg+c03lL1Y75OTNeW6lba/pfnDVie95xL1fOO9L9bmu1yPnPua0LW4YThs0tXnTM9T2rOLa4gqn9iXUZ4zrHclpm7bnYho2c5+5rjajPnNC+1O+Z1+az7K0eIWm8/nnM8RGG/HFO6e9qzaY7lWOjaa+sO+c/pw01b3r/aSnb7of9TRNbYAt3k1ilQTqmMeeEI2rV4sJ81uJfW6cKNqOHh9/tz0+mtbAx1PfmzzxNB2ePOzyUMV8917rieXj3xNTo08w9W36BJYU7TI87TL/9FH9Rfe6Ffk0SiHe61q1Egfvv6918zoybqc99hK333kXpw2JchbvnAJ88/VccfH554tx48bFwZcvXiiOP+U08evTz+BEL2oYGoyo7xjmcdcNfOLRRwSt0z/nDxcUnFaSwts6Wnpa3A6Z+rDw2ZOGeNfzyHLNe1Lx7uJgEvauzor+gDalnXbH2FeP8jo3X5s4VPPJoqNhasN6B8n0QpV2+V6WXE6h4UyduCSsuXH0NsbtFLqeESHPBS4fWzsKbTshXLi2Jb0vXfeGqf2F3nsh9rveDUmucd81ITaq5Tc9P7jvLVub4TyrXPn62qhPXIS25STs1Dguewt9L3Fts+WjPkPUMKbztnah25A2X199m56t6vuFY7dtcCWkDXProtzChYr3kOew7/lkapdqfdr6F7YBJ1tfI6RN6veBq33b3nNs8U7e1V8c9ZMWTFXv+6mTl4sJ/3xOfPz0e3G4b22yTjzV/b3P5zeLR2vj6YjPN3no1XP0KTgaAKCp8uRtl8eKQ3cW/z5+O7FPj+ZmpCXeyQNMu5CbDtptXvW8Uxjy1A8/5OBmywn0uLSB3S9Ptk8bl+GzFO+0S/yu3969KPczifjPPv1UbLzJJok920UxtAoyMYkDvViuTobaqQzpCHPEezl9Ki6pePd53k0vdNuorR425OWUZVPV650j+ExxyMaQl1dImXwdee594PLUh9jDDcvpELrS4pTL1o589ZHFc8HHxSd4bPFVj7ovD1+5OfFNz1Bf27bdR7b7ycTClwfX9qQCnZt+Woxd7dvXIfc9T13cfc8BTlyu7SFMkz4LbM8ZWU9ccVKorTbxbpstwW2n0q6QPkpoWbjPppDZDT67Oe/a0HKUa/hQ8R7y7rSJab39c/o6ajuw9Y9N+XEcBL72a0vXVqds8U6e5u/tvpuY/unHzdKSa9/Jk0lhfvDignj6/NgXp8binXaGl2JcRiShbhL0dE4V7BRfiveGARuKqy84oNl0eZleqcQ75W8b1FAh/fWuf3nFc9ri/fXX1qzNph3V5RT3cr25YVcYAf1lwxm9TeslzhHvsjRy13h193jO99pNu83rhDhhKE6oeA95kfs6INJmTsfc93APayH+0JxOqpqKqcPKbYd+a+whOIx9nSqT4OAIhKR2h7LV80nKlRvPVnZOBzwpE1c8Ttv3db44aSSxnZOuzTaVp5q3bWAwiX2mtqOmr1/PMu+k9uvPFl/7pHx8zwXXO9FUFzJN2zNbvzcKvceTsHJx0p/Vrnou1rPPdc+6nlUmtpz7MAlTvS3JNDjPG/W9Ygpveu/Y8rPlm7RM5RSvmOLd5TGX9WGrK72+XO9D37uSe4+Z+lXqs8j2HGOLd0rs1ptuFDdcc2WLNkGbwsl15V82thU/f/mbWMDTQSJeP/bapW+8Np5EvTzoHO0if9zwHcTfRr0q5BR6ir/k2wPEMT/fVdwwqPn6cZr+TMef/3idc8M67pr3UM+7tN3GRS333aPHiG2HrNnQTWeStngnD/heu+0mhgwdyp66X043O2xpSUB92Zm8BzJGyEg39wGjWsMV7yaRTukkmSJvag9ZiXfXS9T10Fcf/KZOlv5i0MuUZefExE/vPKnth9MRSVLGJPe1ryPPscPUUVTjpcXe9iJ2tSn1mukepnNJ7n1XPA7TYoo8Ln+f3Unaly+O7T7R44VOi5X1wxnY89moXue2axtzzv0UYo8rrOl+cYkmvf5d94tPvJtmdOiDHqZ3qdppt5Ut7To1vStsZQ99r3DvPW6dm0SN7fnnEy6uPNNmzL1vOO3Z9a538U67Lrh1lnW4chDvtvehrd5t7Vg/b3om2QYQTM9pDntTWw8S7yQID9r3+8Zd0WnncbmhmhTwXT6bJT76z6vNpr6ToapHXf4ecdLuYsBWvcS8pbkd5Ndeq5WY8vYMce4jH4irTt61hcedbBl1733xBml3/u32kop3ste0oZ9aKTTt/oFoB3rbWuu0xTvlTeuyN+vXT2y+RX9O+0gc5pAD9483s+MsD/jNySfG6+Jff+fdxPnVWkSfILA9EGxTedTwvimEJtYc8W4T1roHXqbPEfQUVp+Or8cz2Rvqefc9YG2DI+rLwTcTgisIpC1ZdFRcafo6GL7Oies69/41CVaOiHV54W2DXmnw5dynJq6ceJKZqd1wbNe5mQRSoc8Fbr2awnHaW0j6HCbc9DgdapcQTnqfce3Tn1e+/Ez17LqvTG0vDb62NugamFafK677JuQ+CxWQvkEtTntJUre2+8b3rHW1zSzeL6HPltDnQVrsXDxDuXDunyztLve0y0W8yz4ap3+mDu75+nw+h5nv/cYR+3odB4l3iuzyMh953PHNdt6+6cPl4rbx08UWE6fE+cqp9PS3upb95gdPisW6KtwfnrNcTFu4XJyyWacWa9xnzfxcDD/4IHH5NdfF09FLOW1eAqXBhMMPPbTFsgIVuDpDQa+ILMR7sW7oEPFeLJuS5ENLIOizdd8sXDMjJEk61R6HI97LiQFXvJeTzbAFBEAABEAABEAgOwL6YKhv4MhmSRqDWdmVsvQpJxHvIVa7HFWm2TScwVbXoJ5LzOt2+wbPXMKf0rK1rWDx7ttlnQT8ORdcFO9ATwftQn/plAVi6gdfiLWmfBp/Iq7rtC/jT7/J47d/Olxs3LWN+Gz+SjFn2Urx1Nzl4rvd2onDvtWx2a7ylPfjDz8kTj/lxPgb49LTXw7incpCn2c77ID9nG1OtVsNmLV4pyUGvzr5JDF69AP5bKe8/77oueFGLewlMb7ueuuJ1yZMEJ9Nmx5/g921bl8V7+RZf3fKFHHeRRcb1/lT2L59+uSXWYTcoBR2nc6dxNFH/VTcedc/46g7bj9E/P1f9xjLQdflYNPMr+bF4em786YZAvQJOfVb9vQd+AceeSzUvJoID/FeE9WMQoIACIAACIAACIBAQQRCxXtIZq7p7ZSOy4Mur8v8TGlxBnjUPLi264MKMh53NmzdsmXLG7mZyXAzo2/2kef7qy9mG6PSJ+TOv/BCsd32O+Svz1ndRoybvkzc/XlDfI7EvDz6br6+6NM5t579Bz3aiW26txU9Wq1slvakia+KayLhRd+aHzx0R3FvtIZcNOZMv/ziC53T5q+/+VZWET/95GPnbvNPjnvOm849d98lLj33bGe48y67Qhxx5FHNwuy2wxArTwpIov+yq6/15m8LcHA0qNCwaFEsdDf0fG9RD0u/6Rjz6OPG5On60B12EM+OHSvqO3WyhqPIh//oELF+jx6CWyd6hmt36ihIWJMt1A7322dv8YuTThYnnnJqC9uef3Zc/IUEGnjYbfc9xOS334wHV+6P4g6K2qh+UHjyvM9btDgx51qIuO3V71dUMV8/c4uKshfGggAIgAAIgAAIgEA1EJgxY7ro1at3NRSlbMqQSLyT9SSETjzuWKfgpGniRx17bDMRH5e8rk7MWdU6D6FH61V5Id6MTBRuUiTWb7rhBvHSuLHxJRoY+Ns//hF5hrvng5aTeCejfn3SL8VTjz1ireR2HTuLUQ+MEVv03zIfJmvxTqKXPhlHItZ3kBinNexSEN9y4w3iqf8+4RTvz4x7Vmzcp7d4Y0ruM4G2g9Imz3sh4l0th26rmi/ZffZZZ7Uw5eZbb2kxeEKBIN59LSN3HeKdxwmhQAAEQAAEQAAEQKCWCUC8p1/7icU7mcIR8BSOBDeJwR2H7RgL1o6dOltLsnjRQvH+e++K/z7+eOzJVT9Nt9Mee4m/3HRzi/jlJt5XLF8mDou+//5+NMBhO+gTe6PGPJT3gmct3in9+vqO8aZ5Lv5kbxLxTvVLAt/n3U/D884V748/8nC8xMLmadfrRor3z2fP9jJK/1asnBQh3iunrmApCIAACIAACIAACJSKAMR7+uQLEu9kDk1d/t1pv4qns3MO8jpvsumm8Zrqzh07RiKpUxxt9hdfiK+/+kp8+sknYvnihS2Skmvp5VR5NUC5iXeyjQYghkcC3lQWaTsNatwfeeDbtmsvshbvVE8n/+IEQR5yedhEalLxTp568nbT5wSPP+U08ZszzmxRjz7P+zYD+os99tjD6pnXZxC4PO+U+Z+uuVpcdNFFeTtojbxt+QMNHO2yw9B4nb+cms9p07UWBuK91moc5QUBEAABEAABEAABECgHAgWL97gQ0fR22kiONo6zrYNPWlj6xBptfuaa7k0e1hefN69HH7j11sYp0iZ7SOAe85Mj4ku0dpu8yPLo1bdvNF0/t0ka96B1+nfdcUd+gEKPtzhK/9DhI+Ky0QAE/TYddP67++4n9jvwB9ysEQ4EMiMA8Z4ZWiQMAiAAAiAAAiAAAiAAAlYC6Yj3puRpuvi/7x8l/nH77c5PpnHqgzal++nPjhb7fO97sWcaBwiAAAiAAAiAAAiAAAiAAAiAAAjUKoFUxXseYuSJn/zWG9EGYM+JiRNeFR+8O8Xrkac14L369BU77DhM7PP974lBW29j3sSuVmsK5QYBEAABEAABEAABEAABEAABEKhZAtmIdxVnJORnRp8JmD1rZvT/bDFv/jwxf958sXTJErFWhw6i69pdRf/+/cUGPTcUG9KnBJo+/1azNYKCgwAIgAAIgAAIgAAIgAAIgAAIgIBGIHvxDuQgAAIgAAIgAAIgAAIgAAIgAAIgAAIFEahbvnx5Y0EpIDIIgAAIgAAIgAAIgAAIgAAIgAAIgECmBCLxvgLiPVPESBwEQAAEQAAEQAAEQAAEQAAEQAAECiPAEu/zl6wSt42fKx56e55YuAxavzDkiF2pBN45b5AYeOnkSjUfdoMACIAACIAACIAACJQpge16dxAn7dpdbN+nvkwthFnlQIAl3h+ORPsfHp9dDvbCBhAoGQGI95KhR8YgAAIgAAIgAAIgUBMEHjlhU9F7nXY1UVYUMpwAS7zvdv378LiHs0WMKiMA8V5lFYrigAAIgAAIgAAIgECZEdg+8sDffkTfMrMK5pQLAZZ43+aq98rFXtgBAiUjoIv303qML5ktyBgEQAAEQAAEQAAEyoHACe3/VQ5mVLwNA6fflC/DG7/vX/HlQQGyIQDxng1XpFqFBEzi/YQTTqjCkqJIJgIjR44UqG+0DRAAARAAARDQCNy5G5CkQGDgjFsg3lPgWO1JQLxXew2jfKkRgHhPDWVFJgTxXpHVBqNBAARAAASyJnDHrlnnUBPpD5x5K8R7TdR0YYWsW7HC/6m4wVdi2nxhmBG7GghAvFdDLSYvA8R7cnaICQIgAAIgUMUEbt+5igtXvKINnD0yn9mbZ2HafPHIV1ZOEO+VVV+wtoQEIN5LCL8MsoZ4L4NKgAkgAAIgAALlR2DksPKzqQItGjjndoj3Cqy3YpsM8V5s4sivYglAvFds1aViOMR7KhiRCAiAAAiAQLURuHVotZWoJOUZOPfvEO8lIV9ZmUbifWWjz+TBV77rC4LrIFD1BCDeK7uKZ32zSny5oE4sW7pSLF+xWqxYVRcXaPXqRrFq9SqxurGVaGzMPQ5Xr24V/V4tVkbXttqkrdisZzsB8V7Z9Q/rQQAEQAAEMiJw85CMEtaS/WHTtPIHDZsFD/2FEBtFdrxwnRBz309uD6VxUJTPQ1Een7+WPJ0EMQd+/Q9FvG+ZIAVEqQUCEO+1UMtVXsa12rQS5+/bUxy49dqidV1OkHGOFasaxT0TvxJ/GvtFJOS8Y1gC4p1DtXzDvDV1tVi7PhLvK0Us3lc15tpKY1T3q1fXRUI9Eu2RYKdjVfR71aqmcCuWie/u0AnivXyrFpaBAAiAAAiUksCN2xYn94ObppWP+Xnz/LptIcSI+3LnPh0nxGO/8dvTZUMh+v+gZbj4/IFCvPeIEAtmtrz++cRI1Ef/Z3AMnPfPfKpvngXxngHiqkgS4r0qqrG2C3H+vhuKEUPWTQzhxmfniFuen+ONX4h4r4sGFaRX15tRU4Akcbhp12K4Ce8vF2t3aStWr1otlq3IiXM6SLRT3ayk3zntLuhP+r169ero/+VinyEdg8U7t/5s4bjxyd7QsLL+qdx63JC0arEdocwgAAIgAAIagb8MLg6SQ/+Wy2f0cWvya99ZCDrfZSMhpjwkxDY/EeLpPwjxbvS36+geCf5vn9kyBKVHgwHkvV+2sOX1KQ/7005IY+CCf+VjQrwnhFgD0cpavJNYomPgpZO9VeEKK0WXLr70RAvNT8bX09Xt1/Px5csJ7yubF2AFB5hw5gBR365V4hJ8MGepOHjkR974ScW7FENJRFGSON6C1GiAFycvjcU7edxXRh/ZiMV600He9wYS9JHHXT2iM5GCXya+M8Ttead64h76II5ax7a/OWn72opqo2oDxDuHLsKAAAiAAAhYCVyf669ndvzozlzS3Zt2YP8y+goW/f/slUIc+BchNttLiP8cI8SMCUJQ2F7bC/HUeZGYfzDcpF7R+v0fRWvPZXrhKSSOMXBR0+yBKAWI98QYqz5iRYt3m1iWtSZFsyre6ZppMEBPyzdgYBLc6jnfYIJqh0+8U1hb2qrdPpurtTX72oGv3LPmrxB73+BfH5VEvHOFUYj4k+UJ9eT7OFT79azFO6c+TAKbI95N7YhbX67BAplGIQNMXDsQDgRAAARAoEoJ/HFAtgXb6eRc+vQvTWV/Z0zu396R0B7wQyHGRSJ+0l25MOQ5Pyz6mzzrL92U+990HBatLyehHnrQAMH9PwuNxQo/sOH+fDiIdxaymgxUFuI9qfhSxapPLLuELddjTi2EYyvlZbMn9LxslT7xXqvCnVsnrrs7K/GeZDq0y3vq86zW5BMsoNDj3lwm1uncJpoZH3neo3XvNH1ePRYuXbNhXaOIppNH/9HRqnFJST3vcmDHNDhQaBtzDRpxBiMC8CMoCIAACIBAtRK4tgjfJO8RrQE/KhLt0yPxPOqnQvws8qqTJ5488GMvb062fRch9r0iJ+TficI9cVZL8sOj9eVrRddlXIqzyym5NJ+J4s5p2qy7azQdf/7nufiDDslNz6f8MzgGLv0PxHsGXKstybqVK/27zW99RfF2mw8VtxwxrVeaSfRTGNVTL+OETHl3ed45HnJTmNDy1aKID2Wkt4csxLtPaCcR6b40q+3hlHZ5xr4eTZvv3DZOlqbMX3rVVeK83/8+/r2goS6/Wd2NN14tTjrl9yKS8vG11o1LWeKd4+E2lcnleafwpnXpajqFzu4IGRRIu06QHgiAAAiAQBUQuCbycmd97HWuEEOOyq1D//D/IhH/qhAk6Omc6Rh/YyTeI0H+2p1rxLcabkTT5nD3RUK89w5CUPprReEfj/oFMu19I48+ifd/HJRLY5dTc2EpTgbHwGWj86m+dTY2rMsAcVUkWRXi3TYNXhfjNtFONWkT6a5ruofdNfU+VGBypvarLbAWRbssv5Ht1dEGdmd+3fImNZxPW7yrU5BtTwkpyKQ4c4kxugbhXvjzVhXvF15+VT5BEvBSvJNwl8cpp+Q2skkq3n31pnu91TYhbZDC2lf/IdPeOevqffkVXhtIAQRAAARAoGoIXNUv+6KcOC7n9SbxTh51EtlvPyBEnx1zIn3zvYWY9kpOZNPvZQtyv33HVpE3fb+mPsGcyItP8WhQgPIgET/hzmiw4GlfKqlcH7gimlnQdEC8p4K0KhMpW/FOtF3iW9aG7q1W17eHiHdf7apCPSSsS4T7ZgBQPi5vPGemgM/WarjeQryTQJeHKuAt59MU7yHTmEO87xBThbfUJycuiabNt8tPh7/kqmhEvek4/bdnimv/uEa4n3jqmaIu2tiOvO91jcu8u82H7llg2jBOnx7vEtlJ81PjuTz6aG+FtzekAAIgAAI1Q+DKb2Vb1K0OFWL/SGDTVPalkXifPyP3/+b7RN91jzasI5H+60lC/O+ySGxHm83J8PdEO8/7BHzXXlH4SMDToEC/KL0+kWedBgAo3TlThDgm+mQcDRL879Io70jYZ3gMXLlmgz2I9wxBV3jSZSfeVcHKFe9SWNv+lXXk805zNo5z1bceX9/gTB9w4Ih3U36F2lnhbbaF+VbPuyrgbYI+CpOmeLexTSKGQryp1VanWZTnvxMaxDqd2uWTXhZNnVcFu7xAwj1/RDPnW69eKr67vX+3edcO7q7yJN2wLsmadHWAwDcAkCT9LOoNaYIACIAACJQ5gaw97+R1JxFOQpsOEuV0yPOPRV54Etkk6B84UYhDbsl55K/fzg+OpsWTaN/1V7mwE+/MCXd50KABrXUnr/wDvzRPwffnwgoBzzsLU80HKmvxrtaOTXibhJsu4mU6aYh31+Z2JvFOefvWzVMYkyAPnWrPLWe1tXorJ1Wwy0IbptJnJd7T2AwsieivtvpNqzyPvZLzvOvHldeumUL/68gDT8eyFblQsYBduUzst0O4eDfZ7Vtfrgt5aQN3XbuLlWswCANFabUypAMCIAACNUgg6zXvv5qYW3dOa9DpkGvO6Xe/aLr8X6JPw9Ga9UEH5/6m8LQu3rRRnVo9tH5drn3nVBt55ylvuZkdJ05AGKx5D4BVw0Ej8R594NhzbH1FNG2kyIdr/bhqiurdNv3t2iiOK459u9qrU/XJNs50fY6gNyHncilydZU0O2c9Ojzu0uisxLsKJYkIh6BKt1nZxDvlQgJeCnf6nYZ4525g5/O8m9pO2u0JbS3dtobUQAAEQKCmCGS92zyJbFp/TjvE0yF3eyex/v1oZ/i7on97RLvE09+0U/yeZwvxYLRz/EeRgPcde52TW0tP6+TH35ALPTz61BztUk+/Ke8P/5fbuO6H0WfnHow+V5eVeFd2m3/r7Iw/v+fjgutlS6AsxbvLu62T5HjeXZ9uU9PjTEe3echta+K5Ij0kb7KZW6aybXkpGuYdhLFtXtdkQzmK9zQ8rSkiroqkHn458rxH0+Zbt25enNXR2nb6NNzSaBhz6YrmY5mN0cc4Wq1aIQ7YsV6MHDlSnHDCCS1YcOvKtR+CmqhtkzrORnOcinINBqSVB8cOhAEBEAABEKgSAll/511iom+z0yG/s06im849GQlwWqdOAntg9N33zb4jxE3RtHnfQZvSbRftVk/fj//yfSH+GQ0C0PHbyGlJ34cnAf/zaLM68rjTd+Tpf/o7o0P9znuoeD/88BHi3nvva2aZ6ZwMQNd8h56eGtd2zRfGZZNqDzecrwx6mvTbZXtovrbw3HS44dRylJV453rJdU+46ul2beJmW4MugYQKaBUkR0y70vflbbvuixfSqCs1rFe8ewpWTuJd37Ss2c1al/vuONYiJ2upD7yQmzbfRor3Vs3TIfEu5yGtjD4BH39Fc3WjaL1quThwx44s8e4S8qZr+klewAAAIABJREFUen26POppece5Nibx7ierGcQCARAAARCoaALXDyqO+T+6M5fPf44WYthJ5jy3jcT4gkjIfxx5y+mYEX0Xnv5XDxLt20bT3yls+05CvH63EC9HYp2EOZ3fPVpD//LNuf9pgIDyGhBN21+2KAobCfjXoxkAGYj4gYvWiO8Q8Z5EQOpxfL9VfBzB6RpMMOXFbUC+QQOZDmdwQs2T0lXtssXnDJDIdLIqZ9mId64INa0rNwl2qhB17Tv9VuOGCj7fVHifeOeuaed66vVGzuXHvTkqKVxoXeplS1O8+zYBM3F1fTbOFN4l8Cup3opta1biXZbD51nnDrrY2hD3s3E+ruogAIU1Te+XaXBt9uWJ6yAAAiAAAlVM4C+Di1O4Q/+Wy2f0cdG69jd5eb5yqxCvRBvYqUeXDYU4+gkhPo/WxtO1GdG/v3xRiHaRkJfHA1EedF4eFGefS4TYKFpTf+9hOU99ysfABf/Kp5hUvPtEqxSfvnBkSEhYGd6UrpqO6W8TRs4AAQe/b/aBKsZ9Axg+cV+sctatWuVf877V5cVf886pEIQBASLw/G/7i3Xr2ySG8caMBvGTOz/xxtdnbpzWY7xxGrU3IQQoCQES753rc5731q0axarVuZkMdDS2bhTLo4/INUaedjrI874q+n919EebyPP+g53cG9aVpEDIFARAAARAAATKgcCN2xbHit3OyOXz/DWF50difMHMNels+QMhOkfn6PjkGSHmWsS5Hq9wS/IpDJzXtKY/OvP2Obw17yNGjBD33Zfz2Kt/m36rpvrChqYbkp60Q8ahf7mHLCs3vC9tEzvVLhtbvQy232o9+GxRy+QqJ8Q7t/YRrmwJ/HSH9cRZ3+2Z2L7TH5gunpgy3xsf4t2LqKwD/Oe5xaJTfVvRqnUr0Tpa464eq6IlCSTWVzadJBG/Mvq/rnF1vOb9oJ07W6fNl3WhYRwIgAAIgAAIZE3g5iFZ51AT6Q/8umlNf1TaEPEu4ahC0wRMFYQcIRkyKKCLfcrfZY9+TbeNfksbfQI6jcah8rAJehvnYpcT4j2NGkcaJSdw6DbriP0HrS06tdcWMjss+6Zhlfj3pK/F/72/gGU/xDsLU9kG+mjGMvHR9GWirnVd5GNf43Ung2nDuhWNa3ayo98k4Gna+JZ92ojNe3WAeC/bmoVhIAACIAACJSVw69CSZl8tmQ+c+/d8UbjinSLoXu8kPFxp+Lzqug0mIcyxSR9QCPWy63lwBij0QQbTAIdpYEGWWRf0xSgnxDuHMsKAQEQA4r22m4Ftt/napoLSgwAIgAAI1DyBkcNqHkEaAAbOuT1YvJsEr020+jzzpjKoHnBfGWVY078mgW8S56aBAlVg+2xQr3MGNWxT9/Vyq2VSy+KbYm+zoZByQryHtAKErWkCEO81Xf3wvNd29aP0IAACIAACNgK37ww2KRAYOHtksHg3ZWsSjD7PukyHK6j1cLqIta2ZN4ldKYY5CEO88b419bog1/PnlKkU5YR457QUhAGBiADEe203A3jea7v+UXoQAAEQAAELgTt2BZoUCAycGe2M33SETJtXxa9NkNoEPcXVPeXynK1IIR5tmYYupH0inJOHD7ltoEDyMrGyTfkP8aCb1usXwlKPC/Huq3lcB4EmAhDvtd0UIN5ru/5RehAAARAAAQuBO3cDmhQIDJyx5pN2XPGub+qmCnndJM4mcarYtol4jrD2efp9Hv5QsW/CH+J51zmaPOo21raBCI7gT1JOiPcUbjYkURsEIN5ro55tpYR4r+36R+lBAARAAAQsBP7xbaBJgcDA6TfnU+GKd5doVa/5BLfvekhacgCBs15e91K7PN+2wQQbet8AgoznWgKg52kT+ardJnvSLGck3ps+bOxodFtd/k4KTRJJgEBlEzCJ98ouEawHARAAARAAARAAgcIInNBhVGEJIHZMYODUPyvifSCogICRAMQ7GgYIMAno4p0ZDcFAAARAAARAAARAAARAgEVgSJ96ceeRm7DCjhgxnBWuWgLddx9voKjSubjKCfFeLa0Z5cicAMR75oiRAQiAAAiAAAiAAAjUNIG/H7mx2L5Px5pmgMLbCdStXu2fNj/oMkybRyMCAYh3tAEQAAEQAAEQAAEQAIEsCGzbq178ao8eYmhfCPcs+FZLmizxvnDZ6mopL8oBAiAAAiAAAiAAAiAAAiAAAiAAAmVPoHP7Vs1shHgv+yqDgSAAAiAAAiAAAiAAAiAAAiAAArVGAOK91moc5QUBEAABEAABEAABEAABEAABEKg4AhDvFVdlMBgEQAAEQAAEQAAEQAAEQAAEQKDWCEC811qNo7wgAAIgAAIgAAIgAAIgAAIgAAIVRwDiveKqDAaDAAiAAAiAAAiAAAiAAAiAAAjUGoGyFO9dO7QR85esbFEXtvN6QG64Qis7JJ+QsKby0DkTExnWlD43TwrnS1+1SU+Xm0+hvBEfBEAABEAABEAABEAABEAABGqVQMWIdykQTcKRW3ku8ctNQxfLIcKVG1aKaZ9NannUtG2sKD1u2q68KV9XHj67cR0EQAAEQAAEQAAEQAAEQAAEQCCMQAvx3hgdviQWLF3lC5LouklYSoFqEqe2TLgimeKPf/5ZsfNuuwfZ6/M8hwjkpDMMXDaowlotmJ5XiLde528ClubgSFCFIDAIgAAIgAAIgAAIgAAIgAAIVDmBLmu1blbCulKKd2mJTxxTOJtAddWXTVxyBbxrerntWohAVsvPaXfSA64LdH3wQPWU6+n6BkVsAxGcgQBfGbpuf7mYP/GcfDD9ty8+roMACIAACIAACIAACIAACIBArRAoO/Gui2CfN54qyjR93JSOyzPsE/CcwQKTSOaKd9VeWxy9rGoj1e3TbeF4zk2NnjvzIWS2QzO7mwQ8hHutPHJQThAAARAAARAAARAAARAAgSQEyla8u4SqqaAmb3MoEJ+A19PjCFbuIIIu3rm2u8S1zavOsVsfGJC/Td5+9RrXbhlOinaI91ByCA8CIAACIAACIAACIAACIFBLBMpKvKveY5/nmLNW3DXN3VbJIQKeK4J9U9N9gwKcfEx52AY0OOmZxLsu3F3T8UNuIgj3EFoICwIgAAIgAAIgAAIgAAIgUIsEylq8U4XYRKk+VZ5Teb4N1XzC3bb+W83blkfIQIIurl1LB2TeXE6hglsfUNHzCx0IaDFQgWnznKaLMCAAAiAAAiAAAiAAAiAAAjVOoKzEu0mIqgKeK4CTCEqfcDe1E24+qvjmiHvT+nTbZ+FUZvS36zNuNiHuugdMcdKajh/XLcR7jT+CUHwQAAEQAAEQAAEQAAEQAAEOgYoQ72pBbILZNW28UI+7DaRPvJsGG2wDECaB7wqrrnWXot02+KELfD08p6GoIl6NH7okoFldYrd5DnqEAQEQAAEQAAEQAAEQAAEQAAFR1uLdN01dXYNtWo+ti1aTiA/xuPvs0duTa9DAJ8xdwt8nvm12hk6Z1wdN5G/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QgAAIgAAIgAAIgAAIgAAIgAAIVQgDivUIqCmaCAAiAAAiAAAiAAAiAAAiAAAjULgGI99qte5QcBEAABEAABEAABEAABEAABECgQghAvFdIRcFMEAABEAABEAABEAABEAABEACB2iUA8V67dY+SgwAIgAAIgAAIgAAIgAAIgAAIVAgBiPcKqSiYCQIgAAIgAAIgAAIgAAIgAAIgULsEWOL9k08+qV1CKDkIgAAIgAAIgAAIgAAI1ACBTTfdNLiUL81cEBwHEUAABHgEdtqwS7OAbPHes2dPXg4IBQIgAAIgAAIgAAIgAAIgUFEEZs2aJQoR7zv27FxR5YWxIFDOBF6ZtTA2D+K9nGspZdseevPNlFOsrOQOGjy4sgyGtSAAAiAAAiAAAiBQIgKFivf+63YokeXIFgSqj8B7Xy+BeK++anWXiMR7rQrYWi57rbVzlBcEQAAEao1A/a+niMa/DhF1v3it6v+lum24foCzimuJR2i9c/hJuIWK9z6d29XarYjygkBmBKYtXA7xnhndMk2YBOyIYcPK1Lpszbrv5ZdrduAiW7JIHQRAAARAoNQEOnSoLQ/nkiU5D5TtqDUeoe3Pxy8t8d67E8R7aN0gPAjYCExfBPFec60D4h3T5muu0aPAIAACIFADBKSnuQaKGs8u4Hrea4FHaBk5/NIS7706tQ01D+FBAAQsBGYsWhFfwZr3GmoiEO8Q7zXU3FFUEAABEKgZArXmafZ5jmuNR2hD9/FLS7xv2BHiPbRuEB4EbARmLoZ4r7nWAfEO8V5zjR4FBgEQAIEaIMDxvNcNukQ0Tj4/iIaM44rrS1e/rv6mv22HzVaO55jDQ+brs58TzlVGis/NIzSsbhsnHw6/tMR7T4j3oPsNgUHARWAWxHvtNRCId4j32mv1KDEIgAAIVD8BjqfZJJRNAtklqCVJPZ4q8jli3Ccyfdd9nmMXD075qAyyjPoAhsk2jnhX01QZcezxDbroAyK+8D5+aYn3DerbVP/NhxKCQJEIzG5YGedU0mnz9fX1oqGhIV9k/bfKIuSaGtYWzxSGE6+Q+qkfeq1omHC6kP/KtPTfzcodxaGD4unn9XM+20LFe11dnWhsbIyTVf925cMJxwlTaB56/KQb1oXUVaH146s/uk72mA5bW3C1LVd6ah4ybVtavjw45TLdC9x0TeG4cU22hZYzaRsJ4YKwIAACIOAi4PM0+8SlmrZJCIaKw7jfYPH027z53Dw4nmMbDymUfeKWMzuA0jAJe5WlGsbFxMZfr3OO0JdxCpm5INModLf59QsU75ufM0Z8cPnB1qavX6ffvkNNzxTfdZ3StuWh2+mz3WcnroOATuCLShbvJLKNAsYyEMAV6no4PQ91oCFpkzIJeFPnX6avijI1XBJxwhHvLsGui276zT3kIED88mLEUwcNOHmo6ZvCh4h3m0A2tjltUIXC2AZpOOVQw+h2mES03ia4efgEuUyHI0yTtEWbndw27quj0IEtnbvKp8VzwDOQliYPbn0iHAiAQG0TKNTTrAo9rkCUwpTI2zz4vvMcIW+qWZ/nmDMTgdNifAMKPvt9XnouaxtjWQbfTAW9rD5+Mnyh4r17h8I87/3PHSPeu8wu3slOCkMHhdPDc+PLPNTwtrim89xznDaHMCBgI/DlkhJ73jke8byAaPLQyzhcj71L5CcR9Embk09oqOnaxLouppIIhELFO6f8Pq+66borTshggsu+EPFuE3J03sedI3Y5HPX6ttlkE7suO0IFv2vWR+hMAFfZOXaZRDlX8Pu4+8riGmSjtEMEv88WXAcBEACBEAIuT7PP++vzkJMdLs89J75aFtcUe32quolBIZ53WRYfW9UOW1iT511N35aGLZ7O2TdwYGLqK1ecB2O3fplOoeK9W4B437JJhHPK8K4m6CkunZP/Uhrq35w0uXFM6aaVP9dOhCs/AtPnzherlywTrTq0F2LpIiHW6mQ2sumaDNu7W1d2YeZWinj3iWwqMWe6uy78Xen6BgdcU/hNNeATfDKO6rHV0ynGtHmOR1zaFeIZ902994l3TqtO0/Ou5mcSdKFT1Ln1z207PrEaMu27ENvie69pKYjOLNTzLTmry0q4tplmOnDj+pj7WOsM0uLBafMIAwIgAAKSgM/T7BKCtiniujfe5mkvRLyb8qAy+TzJPs+xj4facnx5ybAuLzqHoau1mjzwofsR+JYCqPn7+MmwhYr39dZqHXSTDjjvQTHl0h/m4yT9TfFMh0zbdt1lrBpXtZHiSDtVe3Xbg0AgcMURmPHVgtjmL9//WnTutpZYsahBdOnbTeQWH0fPtOj/BVPnirad6sXCuUtF9y3Wjc/3Wq8Lu6xfLV0Vhy3Jmnef+LVNX5fT1k0eddPa+RCBziaXIKBLlFNypnXwdJ7rPeWaxPG8y7R8HnRbnpx4vkECfYq9Tfxz8pJ2Zul514WnzkbWr6xrbn3JNiDDc6fNu6bE29qUa3aIbeAoLdGs3x++Kf0uW03sQ3jr951PvHMGHQoZSAi1HeFBAARqkwBnzbuLjGkDOlt422Z1enifqHcJVpeg5niOOTw4Xn4qk21qu23Nu+u8TM8ltLked264FvVSRM/7OoHinWwdFAnvyU0C3va3WiZTGPWcDGs6p7PhhjHdG2Qzx97afEJVf6lnReKdhDqJ9JkfzBArV9WJjh06iHU3yYn0rz/9WixeskS0ad0oNty8Vz5szwDx/k2pxLvqAbdVJQlxl/c7xDNu87ib0nDZk0Wzc3XqVYFimkqfRBCQeN91kwGsovTewDyNY/rs+fn4tjCmDPR4rt9qfMpDhjXlp6bjKtgLn04RBw3m7TafhjhMUj8m+3WBbLNNbyOmtHxTzlkNIwrkGlTipuEqq7ymlzV0xkMSW/T7jiveKS/boENabSFJeRAHBECgNgiEepqJShIByVnD7RPFJtHpmpZvqkGf59jHw7chnW3WgW8HetMaeP2cqay+VurbO4Dic2cQUFgfP2lPoZ73tduHed5lvlud/6B4+5IfCv1fHyc1vCkspWk6kuQn46jpqedM133243rlEpj9zYJYuEsB/+HkaWLRgmWiS8f14kItWPyV6NSlveg3qE8+DIXdYB2+533eshJ63tWq8QlxCuua8q5el+lyhD8njCnttJqVr0Nv8ug142bZhd5lX6h4J2Gsi2ebWJbh1PBki/7bdM4URpbDdS2kLkLEu87Ztw+ByQ5f/XJst7UBn6DM3wfKlHabPdyBihBvPqdsHGYchpzBjBB7TLMofKLcVh+mmQkhtiAsCIAACHAJ+DzNMh3fBmt6OPrt8/By03Sl7RO4Koe0PO+Upr4fgIm3S5CbymRjZuNkqxufGHcNeBQ6c0HaVKh479qOJ963/oN5mrur/b918RohTvHpt/6vGl9e08/RbzUteV3apOdjs0nNn8KY8uPezwhXeQTmzIumza+OxHWrNW1+8uufik+nfxkXZpPe3cWgbTdZU7CmsD3W5ov3+csrRLyrU+RDp81LQknWzVNc0wyAJM2JK5DiPJVPyemiQM87dF0xV7ybBLtPYJNtqodcF/50PYmnXh0UMLHPwvOebzcW8WsSlZw6Dq0vssMkANMW79zBCVXYqnVhOx96r4R69F32FIM1Z1aEbUlMKBuEBwEQAAEXAZ+nmeJy172r+aiCk8671mGHTKeXeZg2deMIap/n2Lf7vp4vZxaCiwV35oBvKYGvnvS6MXFMg59Mt1Dx3rldq8Q37jZ/eCgf942LD7KmQ+Hkdfm3GleN6EqHwqlp+Qy35avb4ksH16uDwNz5i8TKhUtFm87RhnUN0YZ19dGGdZFr/ZnHXo4LuOf+w3Jz6puurVy4LAq7lujW1bKxnQHLwuWr47MlWfMu7TGtfXeth+fsNi/Fvir0VRHuS4M7zb7QpubyKnI8dhyvpG5jEvFOafiEu02oc4U1J31ZFpuH31cfIZ53k/dVTd+2ht3ngfXZaLquT+OmMBzx7hLCrvi+tsdNN2lZfdP/dfZpet65AyXcQQYfyySMEAcEQAAEjO+KX08RjX8d0uKSul5bnwquB1Y3pJPXbGvhfWLXFp/OczzKFM6WRyGed5d4NvFQz9mWDJjKalsnr6Zn2gBQxnNt5OdiK/kWyk/mUah479Q2mXjf9oKHxOsXHST0f/U6out0UFg6ZHgZTv+tng99ksg8TGmb7LTlHZovwlcGga8WLBStInU+692vROd1ow3roiXg62zSvZnx33z6pWgbfUFt4ddLRc8t1xOrI3W/XpfO7AIuWlFi8R76qTgqmS7IZWltU+Bdu9D7Bg640+rZxLWAHPHNEfgh+XPEu2mNuRTnlJdtrbpJVHOnvNvC2abcyzJzBwcofIh4NzHl1BfFM3ljk3iBbfXKEY62mQH69G9fWtx0VFu5nDiMOWn5bAy5P/LPk6YZFzY+Pm56npxyJLETcUAABEBAEuB43quJViGe92rikLQsPn4y3ULFe8cE4n27SJBPahLjtr/VcpvCyHP6vy5eScLK9ExxVbuS1hPiVQ6BeQsibzsddXVi+rvT8hvW9disW3x6zsdz8xvW9d6yTzQ6mduHfu0ufM/74lKJd90zToabpsbnO9JN33jXw5mqU59Wr+5Ar6Yn/5YeefW3KZzpetLmZPKk2tIqtnjXp6ibxLGc+q5fCz2vltkn3tXp9rYN83xCPkS827y5xjbXtMyB2x6SCnl1NoCal+5Fp2u2jenUePp0bleZQzdMTCpWQ0Vx/Exo2vtB55+Us5qmaZf9/LMgqvf8s8LyuTxTWG47QTgQAAEQCCHAXfMekma5hi3E816uZSqmXRx+0p5CxXt9G77nfciFOS/6axeumSJP5/Tf0jZ5XoZRw9rO6enLtEz5qPnq9cMJr4cpZh0jr+ITmL9ocbNM33/rM+OGdVtsvXGzcF07dWQb27CyxJ53tqUImBoBjuc9tczKLKEQ8V5mpsMcEAABEAABEHASgOe9OZ5a4xF6exTL875WG1rk6z+GXviwmHDhD1oENJ3Xz8nf+r+UmC2smlFI3nqarjxt6fppIEQlEli4uEG0ipzpjU1Nnvzqb038uNmGdVtvv1m87J2OuijA6uhH54717OIuXZnz1pd0zTvbWgRMhQDEO+9TcanARiIgAAIgAAIgUCQC0vNOXlVa+17N/xLShuvdn72tJR6h9c3hJ5ttoZ739kzxbrtNdohE/asGUa+GpzB06OFs5ymsvGaKZ0pbhjPZwz1XpEcBsikRgYZFDcacn35kfHx+nwN3Nl6v78QX78sg3ktUuyXMFuId4r2EzQ9ZgwAIgAAIgAAIVBCBQsV7u9Y8z3sFIYGpIFAyAstXwfNeMvilyhjiHeK9VG0P+YIACIAACIAACFQWgULFe1uI98qqcFhb1gRWQLyXdf1kYhzEO8R7Jg0LiYIACIAACIAACFQdgULFe5tW8LxXXaNAgUpGYOXqInneSTDiAAEQAAEQAAEQAAEQAAEQKA8CBw32OzQKFe+t+ZvNlwcUWAECZUxgVW6z+ew3rCPxPmLYsDJGAdNAAARAAARAAARAAARAoDYI3PfyywLivTbqGqWsHgIQ79VTlygJCIAACIAACIAACIAACLAIFEu8Y9Y8qzoQCARYBJpmzcPzzqKFQCAAAiAAAiAAAiAAAiBQBQSKJd7rsOS9CloLilAuBBpzS94h3sulQmAHCIAACIAACIAACIAACGRNoFjiPetyIH0QqEUCO23YpVmx6xqjwwfik08+ET179vQFi69jzTsLEwKBAAiAAAiAAAiAAAiAQOYEiiXezx87PfOyIAMQqBUCl+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SyhnBS25+NfbXz9T0f9Hsz5F5W71tuPWV9rye9z5PGU9uo2pZc7c30nKyGdpgGQ8kz5H6thXaosrW9t9O4l9EO1/R7XO/s0Gulemdn/byt9vQh3qu9hlG+aiVQcvGui2/1t+uaKtBNgl89p6fjEulqx5PTYZcvOVe8rBtPqRn6OJkY+YRrsTsDWTB0tVFb+em8b1DJNViU9Fqtt1FVVJn4c+qlXBkW0rZdg0lJOZVysDMpi6Tx9Pvc9axM6zlaie1Qtdk0IM99rukDmtz3eaW8b0rdDkPab9btEOnnCKzot6do++EzLXDYzqsBId7RikCgMgmUXLzr2LjiXYazed5dnYFqE++lZsh5oduY2zpXxe5MZcHQ10ZNHdIsOZVSNGXJV6btGqTzCSObeJfxOPVS7FdA6LPSxMk3QMoV7y5OOpdKboeFMnQ91zjXqrUdFiLeTfedbcBYDVvt7TCt+447cFLqd3axn7/llJ8u1DnCneyHeC+nWoQtIMAnULHi3dZhNxVd7aC6Oj++Dr7terl1qLid+rQY+rhJYRTiUbbF4TftwkKmydDnSbJ1KOV57uAIhbct7TDxLGVnKw2+LuHpa5Mh97KrLVYCw6TeOq5w97Vfl4iolPs8LYbqIId+v7qu2Z4FvvOFPQV5sbn3sm+giHLjPCt9nLgDSb5nBK/06YRKg6E6WExWqbMPXc+7kPeGj1kpn4fp1ERlpgLxXpn1BqtBICmBshLvvpe76cXu8rzTNd9LTO082kS4hGsTn+Uk3tNmaOpQ+cSkqTPAYeTrGCRt5KHx0mbI6ZC6OuEhvEMEV6k6WmnxTSreTV45X4c/hGtoe0sSPoQhV3jqz8skZfa1Kc5zIAmPJHHSYiiyTvONAAAgAElEQVSfkdIGn2hSn48qD71dhrDycU/ChxMnTYYh4t3G0Pc+D3nOcsqfRpi0GOr3r8tpwW1rtne5r0+UBhekEUZACniu151Sh+c9jDFCg0C5EKhq8S4h+15iUpT7xKPe0bLFUzsQxa7okI6AiY/JXj1N1yAHMeF2OkN4F5Nj2gyzFu+c/Ra4dVIMzmnxDRHv8p6UndGQe9l1P1eDaFI7/a5npUv4cK7ZOFY6w5B26BuI893LSQZUsrynQ+5lX9gQ8c5ZbuVqV5X6POQOxOksC3nX2p6Vpvu5VPdylm28ktIOEe4Q75VUs7AVBJoTKBvxzvGqc8L4xKfpJabH4Yh5OXKtxvV1vLJufBw+nDCqnSHC09WB53SWfB2MrPnZOo9JO52uwZGQTng1dfg57Y8TxlRXHOFpaqO+e7ncxDuHjxqG035NbZVzz+r3ZKhgcrHN8n5Pk2Gtivc0GdqevRyBaJq9YHsvV/O9nFY7dN3Tvnc0xHuWTy132vC8l449cgaBYhMoC/Fu6gT4OucuYRTyElOBJ30xJenkpl3RaTNMqzMVIuh9/NNmpqeXBUMbx2KJ9yRiKivOafMNuc+5bSukXkohPJMwTMtbxylvKD9Ommm3x1IyrJaBuLQZpv2+sbWrSn8epnUvJ22HvucoxHvaTyteeljzzuOEUCBQLQRKLt7pZaQf+mfe5HXb99xDv/Me0sFUvXKc77yXqjOaNkNfvbhmMNi+88z9/nO1MHQNMIV2Ll3t0HbN5VEudifL157U61nd50nu5ZDBp6xfCoUwdPF1XfN11vUy2wYy9XCuJUdZciwXhrKMts/t0XXuc7SS7mVfOzTd+6ZnZZJ7uVqehz6Gtv5SyDs76fvGtWFqlvd1raddC+J9gw16iNmz5zSratM5U1vwhVOv63+r6VH+dN10JLWt1tsuyp+MQMnFezKzC4uVdWcn6/QLK306sbMuY9bpp0OhsFRKWcZS5l0YNX7srMuYdfr8kmYXMusyZp1+dmT4KWddxqzT55c0u5BZlzHr9LMjw0856zJmnT6/pLUVsla+8y5FtU08U63rAlptCTYB7xLjNlEv09XT9IWvrZZZ+aW98847xNFHH9usILZzMpApvO2aPK+maUrfRLImxTuByOpFk1W65XgbZFXWrNKtJYausoJv4S0BDMEwhEBW7SWrdEPKVqywWZU1q3SLxSUkn6zKmlW6IWVD2HACpdxt/rw77okNvvTYI5yG6+JaFehJPep6hi7Pu8yP4/mHeA9vg+UawyXSVYGuh3MJ8aRpQryXayuBXSAAAiAAAiAAAiAAAiBQJAKlFO9URK6Ap7BJvNxcMW0bIHANHCS1qUhVi2wKJJCG0HYJe2kehaHDNSAA8V5gZSI6CIAACIAACIAACIAACFQ6gVKLd66AlyLa5AV3ecRdU+VtHnyfF76QafaV3l5qxX7XdHmbIOeIcFdczvR8lX/NTpuvlUaIcoIACIAACIAACIAACICASqAcxDtHwKuCWd80zrTOXV0f77ouWbg875g2X3v3TKh4J0JSfIdMm5dhuWvrId5rry2ixCAAAiAAAiAAAiAAAiAQEygH8e6bOm8T4q4p8T7xTmX3edhlGLWp+HaU507TR/MrbwKFrGPninffJnW+jevgeS/vNgTrQAAEQAAEQAAEQAAEQCBVAqUW7z7hropsjth2iXIJThf2hUyDT7IOP9UKRGKZEDCJdz0jk6edwoSId1uaejqmQkK8Z1L1SBQEQAAEQAAEQAAEQAAEypNAKcU7R7ir1EzedH0tvE6Zs0O8TdSHDAToaehxy7P2YZWNgMvr7duEjive1bwxbR5tEQRAAARAAARAAARAAARAwEmglOI9tGqSeLm54t2Wtm8avOtTda5roWVH+OITsAn4rL/zTiX1TZmnMPC8F79NIEcQAAEQAAEQAAEQAAEQKBmBShTvNm+7Taib4HK+Fa8Ld0rHt+adwuib65WscpFxQQQ4ArqgDByROXlDvGdFH+mCAAiAAAiAAAiAAAiAQBkSqCTxXob4YFKVE+CI6LQRcPMsC/FeN+iSfPkbJ5/fjEUa1yhBPd2RI0eKE044Ic6L/paHPCd/h15T0027Ul3ppcFJZyTzo7RN19JgqHJW60Ovh2KwzIKhK03Z9tAOhUjKPi2G1d4OqXy2+zgthqZnZTU9D7O4l4m9+qwrJ4auNpP0fg1hqLdL9R1QKe/lYry3kAcIJCUA8Z6UHOKBQGkJlFy86x1K9XfSa6EdVb3zZBORuljlxsu6ipNycsVThTv97Rv84LIwdeZlR8yWRtb8TO0ljXbo45u0PSWNlzXHLNphMRiqwt0kpoo5kJQFQ9m+TfexSbgnuZf1+9rVRmu5HfoEKZd91gxdbSarNmpqQ/r9aOJXrs/DYtQR8gCBQghAvBdCD3FBoHQESi7e9aJnIZr0PLgdy6Qd0lJ5m1TBLcV20o5WiHgP4Vuu4j2LduhK09WJ9wkqNd2kbbQYj5w07uViMCwn8Z5FO5T1wJlBE3Ivu9oh91qltMOQQaSkDNOKlwZTV5tJ+k4JYSifa7b3BXeQg/uuT4OZ71mlXnfNgsnCFqQJAiYCEO9oFyBQmQSqVryr1aF6jW1ih+P9NXUETPF8wizrppKWaLJ14HyDE1xPiMqJ00nLmputc5W0s+rqzCVhGNpGq6Ud2uolLYa10g5NgiEthqrYIp6m5UfFnMGQ9r3segaEMlRtczFxDcwV61loajNJn4dJGHLeC0neN8XkJ/MKWRJYLPuQT20TgHiv7fpH6SuXQFmJd9/IfBqi1Dc1j9sR0IVUOXS0qBmmxVBNS0/T1ll1DWTIW8TWqed00op1m6XJUHKkf12DSGrZQtqoFJ4+vsViJ/NJm6GpbbtEUxKG1DarvR26lr/obSSEYbU/D5MIT9PgGec9UU4Dwj7xTtfVZ5v+juZec71TXANBtgHNcnsemp5ftgGmYj+rkV/tEoB4r926R8krm0BVine9StQOha/zFCLeXWu0fd6YrJpNWqLJNVDiK1sShtUsmkyCNlR4JpkmahIPWbU71z1n6rhyB+JcHdwsGFZzOwz1vKf1rKyGdpiWePcNkPgG8Yo9e8E2vVsV7SY2UrRzr4WId3XAUh9wC2mzxXgWSk7qIIb6PpB/2zaLLYaNyKN2CUC8127do+SVTaBsxLtvhF8XAD6Rauv0h7zcXWFD0ilWE0mTodrp0DsYaYp3nU0pN60zicy0hKeeTkhntZbboWngQ55Lk2EttMMQ8c4ZxOAO0pVKvKf9PFQFlmtA2Nc+XQK9UsS7a1AtybWQe9k1AFJO72XbwIftPVOsfgLyAQFJAOIdbQEEKpNAWYh31+i+rcOUdN1dyMu9kkRT2gxdHbC0GPo6sb5BgrRvubQZhnrruB3YchZNaTN0dXQ5AtMmpLisSyE8s2Bo45gWw5BnQtr3rSm9tBnW4r2c9mBmKEPbvVdJ7+VitHXkAQJJCUC8JyWHeCBQWgIlF+8uD6/sPEhEIRu+uKarmV7+Mo9Cv/Neqs6+3oz0QY8kDGUcjseOmCZhGCqusrpdSt0OVX4mjkn4lmLwI+126KsXfSBDz9/3DW09vE+EZtX+1HstbYau+1h/XqEd5tZw0xHyvkmrHdru82Lfy742k3Q6eMh72fUurYTnYdbPCqQPAoUSgHgvlCDig0BpCJRcvJei2Fl3hLJOvxTMfCInbZvAsHCiYAiGHAJZt5Os0+eUMeswWZcx6/Sz5sNJP+syZp0+p4wIAwLlRADivZxqA7aAAJ9ATYp314g+H505ZC11ELIqa1bpFlq3WcTPqqxZpZsFg0LTzKqsWaVbaHmziJ9VWbNKNwsGhaaZVVmzSrfQ8mYRP6uyZpVuFgyQJggUiwDEe7FIIx8QSJdAzYr3dDEiNRAAARAAARAAARAAARCoDAKVKt432KCHmD17DgsyN6wpXCFxTcZRenTotrvy1q+ZfpvyUvNwlYNbRjUPX3qF2MOqVAQSEO9oBCAAAiAAAiAAAiAAAiBQQwRqQbxTdfoEsKxybjiTkLUJWinYddGuhnfFJRHOCesS1z6B7iu3Wgbb7eEaTPGlr6dpG+Qo9q155513iKOPPjbOlv6Whzwnfye5psZR01XzdJUX4r3YrQH5gQAIgAAIgAAIgAAIgEAJCZRSvJ93xz1xyS899ggvgRDxyAkrM5TCWDWA67GmOCGilOtdD7XfBM9lVxbp+yowlBOlx51Z4cs76XVduKuCPY1rql26YOcIeIj3pDWLeCAAAiAAAiAAAiAAAiBQgQRKKd4JF1fA+8Sfz3Mtq6ZQD7RaxSF56k3DNW3eZ6OpLCZBzhmE8HGVAxTcpi3zLMSechDuZINLQHPFu87NlibEO7eFIRwIgAAIgAAIgAAIgAAI1CiBUot3roD3icwQIW3z6OpT001NQhWnJq+9FJ6mad8+bzgnbTV9jjj3DVr4uErxbsvLNp3fNwDhqq9yEO8+z3ea4p0r6PX2CM97jT60UWwQAAEQAAEQAAEQAIHaJFAO4p0j4H0iMy3xrgtH11T3kBajeqJNQtgndk0iWs3fFz9NPmq+nIEQE6dKFu8+L3moGA8NL3lCvIfcgQgLAiAAAiAAAiAAAiAAAhVOoBzEO2fqPGedtk9IugSu6im3eZMLqWpb+jJNk6c+VJzr9nE987K8vgEAmz22AY4k9vg4FFIHIXG5U+YpTZ+Yl/mGinSf9x/iPaRGERYEQAAEQAAEQAAEQAAEKpxAqcU7R7ibECcRmj7vc4iXPWQwwSSOTfFd68Vtzcw3YKEODvjCcgY3XM09jd3my128mwQ1R7yHCnfToIDOHuK9wh++MB8EQAAEQAAEQAAEQAAEQgiUUrwnFe5UvhDxzg0fIt5totiVhk8ch4hfXx37lhno8bk89YGI0HjcwQQKV8rd5jkiXZbFJ95DvPhqvZSN593X2HAdBEAABEAABEAABEAABECgOAQOGjzYm9GsWbPEpptu6g2nB3hp5gIxpFt9cDxfhBDRKIWgz6sbKt59nvwQgewrj++6Ly+XrUn4hC4tSDKYUE4C3vZNdlXAy7/1T8rpdWP75FyIcKewRfG8+25EXAcBEAABEAABEAABEAABECgvApUk3tUp6Sbvre266lW20Q+Z2u76HJxPbMvrvrKo6bjC6mJbxuPw0Qc9TIMgtoEPWz6hgxGluBt8nu8sbeLkDfGeZQ0gbRAAARAAARAAARAAARCoUALlJt4rFCPMrjACHBGddpG4eUK8p00e6YEACIAACIAACIAACIBAFRCAeK+CSkQRqopAQeK9qkigMCAAAiAAAiAAAiAAAiAAAs0IlNOad1QNCNQ6gYLEe8+ePWudH8oPAiAAAiAAAiAAAiAAAlVJAJ73qqxWFKqCCUC8V3DlwXQQAAEQAAEQAAEQAAEQyIoAxHtWZJEuCCQjAPGejBtigQAIgAAIgAAIgAAIgACbQP3Qa9lhXQEbJpyeSjqcRCDeOZQQBgSKRwDivXiskRMIgAAIgAAIgAAIgECNEoB4r9GKR7FBIEUCEO8pwkRSIAACIAACIAACIAACIGAiAPGOdgECIFAoAYj3QgkiPgiAAAiAAAiAAAiAAAh4CEC8o4mAAAgUSqCk4r2+vl40NDTkyyB/6+eNo5da3EJB6PE7XLi1WHLhW85kKQznUNPR05W/ufn5bCJ7VLs44X1lUOuDUzeUHjcct251G0zx1LbkK5O8brPTdJ7O+fItpNwumzl2htw/XD4IBwIgAAK1TIDElmt9sX7d9zv/7nGsfVbz46RnsjFEJBa6ftr13uO8uznvVVsbDHnvZ/V+Drk/QurFlW6hdRZiM9a8h9BCWBDInkDFiHebcNIRhTzIfXhtQlvGU6/b/tbzCBHvSQYH0hLvLsFuGnTxsZTXqX70utTrjCNU9fwKeSnbhDqnLdkGoLg8KBy3bVNYaZNvIKEQHiG2IywIgAAIVDMBKYxdossmtvU4NsHlGiCwiXeuPepgAeXvG4xIUpecd5jtfcp5V4X0CQqxJaTsNo5qvZjqW6+3xsnn57OtG3RJMxNc1zhp6+0y3w8L3OwO4j2kZSAsCGRPoCTi3fVw1cWdKlY4YiopMq5QpvSlN1uPQ+dN6djOS1v162r6STznaXjek3jbVfZpjcTL9uCre04HwCT41XOmgQV10MHUttIQ75x0be260HpKer8gHgiAAAjUAgGbV1sKI5e4d3nQXaJazdOWvil/XdBxvLyFenDTePfq72Hfu9oXPmm7lH1Tb3+jadaEibevztU6IXGuCnb1t+salc8m3jnnQwdwIN6TtijEA4FsCJREvOdfWgHT5tUpwSYUXO9tCEbfVHaTtz3EW0+2uKbNq9dMdtuEfaHinTNyrYtaThzTQAzH6+2bdscV+K6616ec20SxqZympR8h7SxUvHNY+wYdCrUP8UEABECgFgiYPKkmcW0S48a+iuL1dHnVdXHOTV8VdrZBAFvaofXp65fFtihLI219v7TPh5ZDzd9ms4l/oeJdt7MQ8Z5k9gaXE8Q7lxTCgUBxCJRcvKsPSl1AqQhsHs4ko75ctBzxrqYlPeimf2U4Kax177opr7Sn2Cfx4iflG+J518W3y5udRTswCfWQaXqudspta3o4VaBzpxsmraukNiIeCIAACFQrAdf0Z654d3nHfV5xl3iXzE1hdNt89VOo553Sdw12+8Q7Z/aYb7amLr59ZfYJdE5834yMmIthvwRXvRcq3lW7Q/dNcJW5XMT7Bhv0yJs5e/acFiar1+miHsZ3neK48qBrtjRN9nDaEcKAQBICJRPv6vQkXaiYhAvHQ5sEgCuOT7yb4uqedN07T3FM0+RN3nKOoJc2dOjQQYjf97MX56oPxZIlS4IR2V6aureZm7Brzbtt8CZLz7ur7eU7SIZNFW3lTUtAuzo0nI5MWnZw6xXhQAAEQKAaCfhEmsl7nn93NHnZ1anvodOaTWJcrl238ebkkUZdJZ0FFir2C7E1q3ehr12QzSHi3TdNXr8e4vW3zfDgci0H8a4LZ99vKcSlqLYJb1V0+9I0paEKfgh4botCuEIJlES8+0SaTahzCutbq+QT6748bOvd1XguD3za3nQ5GED/WgV8QuEev3yaljZwRsdt4dXznL+L5XnnlM1ki95GijFtnjPjwHZf+do0roMACIAACJgJ+ISPaU26vjFcGuJdT8Pm/XetwQ8R+yHtIVSMh4Q3heX0Rzjv95Ay6mHLTby77PO1YR+HUot3l2jminOfeE+ah2QnPfYQ8L7WhOtpECiJeJeGm0ZtQzas4zzAC4Hk87xz1qvr+XM2tHNtWOfb1b6FgE9BuLtEuVo+dTZFEiGvtgubIOaI2NA6V+3W//YNBrkGGkLt0Fm68nbdOz6bC7ELcUEABECglgi4RHP8ntOmRvumw1Mcl+fcJvzz78em/DiDBnoc2+9C6zNEjKt9A9ffpvchV5D7Zq65lqLF9WNYp68zSlO86151ysvnifctd+As7eDWe7mKd9V+m/iWYQq9Tum40oB457YmhEuDQMnFu0mk2TzvWWxK54IYIt5lOq717hQm1POur1P32RTnIafQFyDc9Zeq6bfr5ZrvJGibEsp01Li+etVfxHqdFbphnW9k39VGSiXebXyzHtBK46GDNEAABECgUghIMW77zJrPq+nzusfvRMMAAGfDOtUmWz7qYEIWn4ozDSSb6ta19t03tV0X7a5ZZpx3si0/3QHhfPdb1rOH7DZP6ZuEu+l8LU+b9wlvWU++Ne2u65w8IN4r5ald/XZWhHh3PWi5m3klqUqXUNZ3grd5y7m7z/vCSfs54l0K+CRr3E2i0OaZtoUtZAO60EED1yABt85DOgZ6mpyOAtcONZyrM+PqLKnsfR2iJHYhDgiAAAjUEgGf+E4ivFu8R5o+PSbPczYbC/G859+TSj4+z20adex7j5n2zvHNOFNnZ/oG/k39Cdu50PKaPO9x2h7G6nX1O+4yf/3TcabzdM62r4GpDXHscpW/EjzvJvt9gly97gtL6UO8h94lCJ8VgZKId1V8cDzvJoGUf0Axpjdx4IV+590ktm352L7jTuFtU+9d6SfZNZ7DIP+CV9a5xy8Jy6deTNdsI9ecEW1fu7CVgZO2q/yuqfKmtG12ptUpCEnH5oEolElIe0FYEAABEKhmAtxN6XQGro3jQkSePs3eNQtACjvT9H19UECGTbvufP0AW79Cf/dxvfquvogrr7TLzUmPs6yCk04xBl+kHeUq3n3iu9DrVH5fGpIRps1zWi3CpEWgJOI9LeORDgiAAAiAAAiAAAiAAAhUAgGI92S1lGQneJ/wDk0Tu80nqzvESp8AxHv6TJEiCIAACIAACIAACIAACDQjAPGevEG4vsFOqRay5l1a5crDtmM9xcUu88nrFTHDCUC8hzNDDBAAARAAARAAARD4f/beBN6vorz/f+6SPQESEhrQsBhBwiYgWAUBxaqIUpBNRUWIIsVilaX9ScMmhKW4UP0rVmhpoIgLgiBgRQqlCAiIgbIqDaKskSWQhez33v+Z781c5k5m5nnmbN/5nvv58tLc75nted4z53znc545c0AABKIIQLxH4UJmEAABBwGIdwwLEAABEAABEAABEAABEKiYAMR7xYBRPQiMAAIQ7yOgk+EiCIAACIAACIAACIAACMQSaPeGdbH2Ij8INJ0AxHvTexj+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kjeuZIxL68NOUEABEAABEAgTQJNnRuYv+MQ72mOPVg1cgl0tHjfddddk+65+fPnk0TIqIt/6r4kDbok40L9hT6SQZaOeVltyAUCIAACIAAC6RJo4tzA/h2HeE93/MGykUkA4r3CfpcKmSZe/CvEWlnVEO/F0UrHfPGWUAMIgAAIgAAItJdAE+dvEO/tHVNoHQQ4AhDvHKEC6VIh08SLfwFsbSsK8V4cvXTMF28JNYAACIAACIBAewk0cf4G8d7eMYXWQYAjAPHOESqQLhUyTbz4F8DWtqIQ78XRS8d88ZZQAwiAAAiAAAi0l0AT52+piffp0zdxdvLChS+0jqt0/Xd7RwNaB4EwgXnzLqWjjprdyqT+1h/zmP47VBPEe4UjTSpkmnjxrxBrZVVDvBdHKx3zxVtCDSAAAiAAAiDQXgJNnL/VId5PvfTKVsfNnX0E24GcOOfS2QaQAQRqIGALd1Okh9JcpjVavHfvOJf6Hzp1Pb9Dx83MZllfmVB/S4VMzMVf2eH7uHw18+bxIeSfWZ+kbjsPV4ZL17bF9rPPpzLFe4yvkvHI9a2vn7nxUhY73b50zNdwnUQTIAACIOAkMH78eFq+fPlQmv7uOu5D6CrfCbhtH302u/KFyqq00Mfk1QmcpDbGzN+k8ylp2+YcSFpGMpeoQ7wre6UCnhPnXLqUDfKBQJUETIFut9M28e67qJsXdPviHUpTjoV+KKQXTC1OQiJGtaUuaD4xatYhufDFChmpL6reGLHFCUhOHIfSXWm+Y6GTgeMZ8sHXp7rO2H5LQbybPnFsYseD2Q+hse7qL4ktqhzEe5WXftQNAiBQBgGfeA/NOzjh6hOn3DxH+5N3riStX/vm4ueyPY941/WE+JbRf3Ydofmna94ZMxe1b0rYZSXzN27+afoj/a3lOHLzu1D5usS7skEi4DlxzqVzrJAOAlUTCAl31badzuUvJfIuvXCa+aQXd1/dkgumrzM4ARyKKMdcEKVCJsYXLpLqE2guocf5kkeMq3Z8Pz4hrto+6QkkWRXRLvHOjS/tI3fzQcIidBOFu/ERmiRwY8Nnm3TMS3xDHhAAARAok4ArOqzEGBeNdkXmQ/MZU5BLIvQxNxPyzKO0cLd9lczdQhF127dQX1UVedf2SW5AuPJyc1FubMTM30LzszLGecz8MBXxLhHweOa9jNGBOtpJwCfG9XPv9nPubRXvNqg8PzpFxLtLvLg6zxeplYqwokIm5uLPiaqYGw+xkXXbT4kt0pPFFpLcqoEiYj9Pf5XRR5LxxDGV/Pi7xkAZPCURAYh36YhHPhAAgXYRsOciLju4KHIK4j00xzLTXAJVpXOClxO2vjZiyhUZA66bKr4bJ/oGhu13zI0Tl60xcwPJ73cRHpI5hqR+RN4llJAHBOQEODFee+SduytZxsXd1Yb0ghmKTPrEqC1+7HwSEaPKSIWM1BctWKURU8lSLUmUXPsvqU/njanXNfylYjMk+mOEMNdf0j7i2vTdUDJvILl4xO7doB8D8Y1dc1WCyuNaycCtlHDZKR3z8ksecoIACIBAuQSk4jIUdTZFoCSCrcUjJ5jtfFJbQ/W75mEhm3V+yZJznVfKqtyeHKzN5YuPG8czdGPH1XfSuYFrvsnNl0KsuLltnt9v3V5d4l2yZF7ZxC2L59KrGHOoEwRiCHSseI+5YNpAioh3VZdEdIaeedd1SEW77wLo6+jYi3/epVGcsDTtk0blTRHI8fHZLRGmvh8qZbPZd2X+YJk8JH1kC2JXf7vGmfkDHmM/d5c9dAPE105I1EsuVBDvEkrIAwIg0E4CptDMs5TcFowS8R5a3q3r00xinsnWZbhAitm+GbFW5UM3FEKiPPScf1XL5F3jpizxbvcRN29VtkjmBi6bQ7/1kjmrOW/Qf3O/69Jzrg7xLhXuymZOnHPpUnw+9YMAACAASURBVL+RDwSqIsBF1rl0267Cz7xzPxi+HxbJRTH0oyS9YHJiKHSxC3UiJ1RVWamQkfris4cTca4LuzomFehmu9wPjk+Iqzps4cqdJNyNAe5mQMzNCq6/8vRRSDyb/PP+4HL97uJjPyLiGgcc91C/Scc81/dIBwEQAIGyCdii3Z5jhOYzeZdXu0Sz7VdM3ZIbBWb9rpsGrvZUGftRAcn8jou4m7ZUJeg58W5H0303R7j9D4oGknxzKW4+Jj0P8s4l7PrrEO9Sn1Q+PPMeQwt5UyXgEujaVt9r43y+1CLeuQurMi7mR1Pll4op+2LmAuFbsizZFK0MISPxJc+dWKl4dPngi3Sby7F9QlDV58sX4m+ncSLSlW4fixHwZe427/ox9vVH3h9cTrybNkii8NwYK/OGVaoXV9gFAiDQfAKSOYmel7hoSKP1dlmp8A6JTantrrZ9PevbeM4U83bZorvrlznKOCauGwx5Vg1UKd7L4JF3LmG3nZp4L4MN6gCBdhPgls5r+yT5KhfveX6sJD94MYLXJTJ1G9LIPCckXYNCGoWU+GLWz4lyl28SMekr5xvwWuyF+HInCyeuudUBvpsBZfdX0T5y8efGIOe7ZF8B380MbtyH7A31qXTMc+MC6SAAAiBQFQFp5NlsPyY6rstJVxjG1C2t08VOl7X/5ThL28xbP9c+ly61T9XD5Y29cRI7N4idZ3G+u9LzzH/MeiDe81BHGRDgCXDCnEvXLRQW766LofnDZbvC3eG18/vEv/SCGRt590XbJWLHtl0qZKS+mPVL7OFEviRyyw/F1/cUkERmfT7Y7Zg3BuybBPaPn6uP86yaKCvyHsvV90NbRLxrRq5VJb7n7rlN6yRjQTrmJXUhDwiAAAhUQcAn0EKi1o7eSl4Bp+dH2odQGbN+6TPveSPK3DJy027XUnJJpNu3W3/V/Rmak/rS8rDXfuSZv6myXOAiLyfXvE/VFTM/g3jPSx/lQKAeApWK9zJcKFu8S3cnDwlC6UVXKmSKXPxtkWaLY64PYi7o+gfHrjOmDntpti0Ypf64np/nRD7Hoqh4d7Vv+huKlLt+XKXjzPaLKxdaMeHzQdrH0jHP9QXSQQAEQKBsArZI84lQ1a4WrdoG36ZuofSQ/b65TVU+h/yxxbz2X9sSukmg0yQ3Jqp65r1sZjH1FZm/SX9XOXuk8wxpexDvHHGkg0B7CZQi3pULVfwQherMe8GsE7dUyHSCL3Vya1dbRcV7u+xOqV3pmE/JZtgCAiAAAnUTqGLOVLcPaE++/1InsYJ476Tegq0jkUBp4r1ueJ0geKVCphN8qbt/29EexHtx6tIxX7wl1AACIAACIAAC7SXQxPkbxHt7xxRaBwGOAMQ7R6hAulTINPHiXwBb24pCvBdHLx3zxVtCDSAAAiAAAiDQXgJNnL9BvLd3TKF1EOAIQLxzhAqkS4VMEy/+BbC1rSjEe3H00jFfvCXUAAIgAAIgAALtJdDE+RvEe3vHFFoHAY4AxDtHqEC6VMg08eJfAFvbikK8F0cvHfPFW0INIAACIAACINBeAk2cv0G8t3dMoXUQ4AhAvHOECqRLhUwTL/4FsLWtKMR7cfTSMV+8JdQAAiAAAiAAAu0l0MT5G8R7e8cUWgcBjkBHi3fOuRTSt9tuO9YMdfHHJw0Cvv5CH8n7RzLm5bUhJwiAAAiAAAikSaCpcwPzd/z555+nN73pTdEd8OvnltDbpo6PLocCIAACYQIdK97RsSAAAiAAAiAAAiAAAiAAAtURgHivji1qBoE8BCDe81BDGRAAARAAARAAARAAARBoOAGI94Z3MNzrOAIQ7x3XZTAYBEAABEAABEAABEAABKonUES8V28dWgCBkUngnZttMMzxroHsw6H4wx/+QJtuuimXDekgAAIgAAIgAAIgAAIgAAIdSKCoeP/LTSd1oNcwGQTSJHDP80tbhkG8p9k/sAoEQAAEQAAEQAAEQAAE2kagqHjfdsq4ttmOhkGgaQR+t2hFfvH+3X+5uGk84A8IgAAIgAAIgAAIgAAIgIBB4Li/+Vw0D7XbvPpsPml0dFkUAAEQcBN4aunqYuI9z8mMzgABEAABEAABEAABEAABEEifgArW5Znva/E+YyLEe/q9DAs7hcDTy0oQ7/+zYGHy/u7z5uktGzvB1uRhwkAQAIERQaCJ180m+pTiYGwiZ/iU4kiLtynVfkzZrqLi/Y0TR8V3FEqAAAg4CTyzbE3reK5n3vXJ3AmCONWLIsYlCIAACKRKoInXzSb6lOL4aSJn+JTiSIu3KdV+TNmuouJ9swkQ7/EjFSVAwE3gudcg3jE2QAAEQAAEHARSnUwW6awm+lSER1Vlm8gZPlU1WuqtN9V+TNmuouJ9U4j3egc5Wms0gech3hvdv3AOBEAABHITSHUymduhrGATfSrCo6qyTeQMn6oaLfXWm2o/pmxXUfE+fXxvvZ2M1kCgwQQWLl/b8g7L5hvcyXANBEAABPIQSHUymccXXaaJPhXhUVXZJnKGT1WNlnrrTbUfU7arqHj/iwjxvs0//pQeP/cjQ4PC/u4bLSqf72PWp/JI66x3ZKI1EJAR+DPEuwwUcoEACIDASCOQ6mSySD800aciPKoq20TO8Kmq0VJvvan2Y8p2FRXv08bJI+/bzvkp/e6c18W7/q7+tT9mPjPNrsMux6XXOyLRGgjEEXhxBSLvccSQGwRAAARGCIFUJ5NF8DfRpyI8qirbRM7wqarRUm+9qfZjynYVFe9TheJ9lkOgm6PjMUPUq7zmdzOfK808Fipb72hEa00j8OdXljpduvn6u1rH33fAHs70v5g8SYziJYh3MStkBAEQAIERRSDVyWSRTmiiT0V4VFW2iZzhU1Wjpd56U+3HlO0qKt43Htsj7uTtTr2WHp170FB+/d133FWxnVflMY+50sUGIiMIBAgsXLyMugeIBroGM2V/0oP3PUFPPv1i6/tWM6bRTrvNpHXJ1JVl6M++TN9wopjryyv7WnnxzLsYGTKCAAiAwMggkOpksgj9JvpUhEdVZZvIGT5VNVrqrTfVfkzZrqLifXKEeN8hE+/25+FMzPuOu0aPyqvKmB/zmCu93lGI1ppK4IVXlw1z7fcP/pGWLVlFG0zYuHV8yWsv08QNxtBbdtpyWL5NNpKL91cg3ps6fOBXOwmc9LEP09d/eMMwE1zHQjbG5m+nv2i7mQTKmEya4zjPmC7jXDJ7pwyfiva28sn3iblu5OFZ1HZp+SKci/plly9an/a5iE+qjpAdvnFexjgJ9VlRn3TdoTFdxAfNpaw+VLb4fHb5oM7HIudrjN15+iKmfrOv7OsMN0aKiveNxsgj7zuedi09dPbrwlt/9x132W7nVXnMY6506bUN+UAgRODFV9ctm+/qoqcfe4rW9nXRhHHjaJOZU1vFXnjiJXptxQrq7RmgGbM2z0LzKjZPNG0j+bL5V1fVEHn/5D98L7qnr7jg2Ogy3MVHpf/PgoWl1ovKQMBFIGYi4/oRjZksoAdAoCoCeSaTti2x4l1y7sRMPG17yvCpTN7c5NuXnvo1ogjnomPAJ9594kzan0V84oQTNw5MG8u8oVWGTz5+MT6pOji/Yuvz2SX1WXoTKHSN841l1zUsj13cDSHp2Nb5fHYVFe8bjpaL951OXz/y/uBZB5E6rv7VH/O7q4zpu13eriuWE/KDgI/AC4uXUHe2KP75x16mSVPG0prly2nyVtOGZX/lyRdp1PjxtHTRStp01sbUny2u32TDDcRQF6+uSbzf9tWPDhnV3d1Ng//roZ6e3ux/PdTbO/ivOrb9Ud8kiHdxHyJjYgRckYKY6EFosl5EtCSGCeZ0AAHpZFI6ec8jOGPFP4e1qE9c/bHpeQRLJ1wj8nKWCiYX51jRHysG8/oUOj98aaFrPTdmYsZg2T5xNxli+k1HvTWL2P7KI959v9WcSHbZGHvtkvRFmX0vHSfKrqLifdLobmlztPPp19EDZx04lF9/V//aHzOfmWbXodLMY650sYHICAIBAi9lz7yvXbqSeieNIVqeLaEfny2Hz4Lr/33j3a1S7/nQO6j1wPu6tLVLV2V5x9LUiGfel67ub9VV6TPvKvKuxTsn3FX6rCMvhHjHqdGRBEIRH24Coiee9oRFgShr0tKRUGF02whIJpMh41yT19ixHHPjSwKqqE+SNmLycJNxm6GquxOuEXk5FxXvITZF6lbci/hkj4mQMHX1uau8eSz2vNJl8/okGeOxNnHngqRNSR7OZ9c4cdUbEux5fOHs8s0FOM6xN7VsX8sQ7xNHycT7LmesL9BNe+7/yuuiXuU1v5v5XGnmsVBZyRhCHhDwEXh5cbZsvj+LjGfBaP15+P4nh21Yt8MuW71efF3ejTeUL5tftqZG8S4R7iry/pZPfg3iHedFxxKQ/FDqCbhE+HA/zB0LCoYnT0AymfQ5Yd6MMiedXAQrFkrsapQiPsXaJsnPTfI5Xi6xKmm36jx5OBe5dnKC1/fscsz4yeOTzdkXjY2J+HJjJqZvy/ApdA3gxqe0z802YvrMZRvns+QmD9ePHJMy7DLrkFwn8tikypQh3icIxXto7O6aifX5hni3v5tlXWnmsVDZmPMHeUHAJqDEuwqsqyfZ1b//9/BTzg3rtt5h86E8Km+MeH+tLvF++9c/Hlwqr5fRq3+3PuICiHecDx1LQCK2JXm04FH/Fp2sdCxMGN5WAtwkl5sMugSJPVnnxrb0XJGCyuuTtP7YfJwQ4/y3b5LEtl9V/ljOMeLVZbNPTOnraBmrFWJ9su20fQzZrMty/R+bz7apqE+h8SPxj7Nf6n/MOPb5HLqRIFnCL7kREbrehfpCwsGXpwy7ii6bH98ri7yrfnzbmdfRb88cjLD7/rbT7P43y7nGBpceM56QFwRMAosy8a6F+3OPPzO0Yd2Uraa0si16ctHQhnWbbfPGobxTIiLvy9fWFHm/48JPeJ9xN4W7+nvmx86HeMe50LEEJD+Uyjnfj7hZnhM2HQsJhncEgaITe5ewlExCteDyQSpyXhT1qWjHcdeHWJFQhEVRX0Ll83KWRD1d7dpC0c7TbvHuuq77xgL3iBXnf0y/5u0nSRuuvrR/+6SCWXrdkNjF+ey7ycLdjOBs5NJDNxV8K0dMf808ZV4Xyoi8j+3Vb7Xme2j3M39Gvznzr4cy6u++464a7bwqj3nMlc5bhhwgwBN4JXvmXX1e/P0imjQ127Bu2XLaYIupLZGuPupMWPKnl2jUxGzDupdW0rS3DIr6yRHPvK9cO1hb5c+83/XNI52b09nCXX3f6vBzId758YEciRLgfqBdZkOwJ9qZI9wsbpLL4XGdC5LzwyX6dVuS8iG7ivrE+RybzjEyhYSuu8yJeay90vx5OecR71wZF8M8LIv65BOFJlPuJoTP7rznRV6fJOOAG9v2OR3Kn9c/l52cz77xFCveuXFp28bZFboGhviEbpCoOrnrSRnifYxQvL89E+73GsJd2aeOqY8+bn939bGrHlddknGMPCAQQ+DVTLz3r1hF3eOyDetWZkJ+rOf97evSdN6NIsT7qrrE+z3fnr3ervIu4a6ObXHoXIj3mJGCvEkR4H4oTWNdP5pcee6HNikYMKajCUgnkz4npZN3l3jxTUaLTuKL+lR2h3KMfOkhO1K4RsRy5q57Ln99G4ZJ2cSOpVifbDtcYs4UT1J7uDETM0aL+hRqS+KPr9/NMSypp0yfmybeY67PrrxliPfRPfLIe0xfIi8IjEQCq/tqirzf991jhr0Ozifcu7q6afNDzoJ4H4mjsSE+68lIaCda5WoecVL2JKYhyOFGRQSKTuylwjNWhBURp0V9Khs1J8S4dE4glm2vtL6yOEuueZI8rmuutJz2uahPvsit/ZvBMY4dE6H6ivpUVLy7btzZx8wbHBwbSTrnc5niPebmDGeX9k3a/0VuiJkcyxDvoyDeJUMTeUBARGBNXeL9gUuOG3qPe0i4d3V10YyDvwLxLuo+ZEqNgP5Rlf5o+iLvoefhiwiX1HjBnrQJSCeTPi+kk0xX+Tw3tyQ0i/okaSMmDycgYxly9cXYViRvWZw5fzg+PsHsEvOcv0V9gnhfn3Ao8m7+npb5u8f1YxniPY/tnF2hMcudJ9xNEu4GT9EN63q7EXnnri9IBwEpgbX9NUXeH7r0+NaGdZxwV4ZDvEu7D/lSI+D6wQ5N2CDeU+tB2GMSkEwmQ8Q4YRVbNo/gstso6lPZI4RjxKXb9sRM4sv2pcyxo+vi/JHw8Qkpru6yx07M70NIbEl8lvZtledDLF/JjZbYOl0cfD6HBLd9Yz50MyHkR+gaxvWF5KaCpN9jGZYRee+RbzYvcQF5QGBEE+gb3Gy++g3rHpn3RZFwh3gf0eOxMc5zP4462oBn3hvT5Y10hJtMck4XERm+iJxqs0gUrqhPnM+x6b5rRadfI8rizF1LJTcvbJYhtqH+K+qTyw57LPtsM8+H2Ju+VfoUqjtv3+U5J2LOu1A/ugSy65pj9pN9rfL1qWmjqw9j7JLe3LJvAuW5fkK8x4wu5AWB6gnUJt5jXbnigmNjiwTzF/3RLdUYVAYCIAACHUCgidfNJvqU4lBqImf4lOJIi7cp1X5M2a6iy+axaj5+nKIECPgIrFs1X23kPQX8qV4UU2ADG0AABEDARaCJ180m+pTi6G0iZ/iU4kiLtynVfkzZrqLiPdvOCh8QAIGSCAyse2l8pe95L8nWQtWkelEs5BQKgwAIgECFBJp43WyiTxUOgdxVN5EzfMo9HJIqmGo/pmxXUfGe1ACAMSDQEAIQ7w3pSLgBAiAAAmURSHUyWcS/JvpUhEdVZZvIGT5VNVrqrTfVfkzZrqLi/bRbn663k9EaCDSYwNn7zmh5B/He4E6GayAAAiCQh0Cqk8k8vugyTfSpCI+qyjaRM3yqarTUW2+q/ZiyXRDv9Y5RtAYCIQIQ7xgfIAACIAACTgKpTiaLdFcTfSrCo6qyTeQMn6oaLfXWm2o/pmxXEfH+tqnj6+1gtAYCI4DAb19ajsj7COhnuAgCIAACUQRSnUxGOWFlbqJPRXhUVbaJnOFTVaOl3npT7ceU7YJ4r3eMojUQ4AhAvHOEkA4CIAACI5BAqpPJIl3RRJ+K8KiqbBM5w6eqRku99abajynbBfFe7xhFayDAEYB45wghHQRAAARGIIFUJ5NFuqKJPhXhUVXZJnKGT1WNlnrrTbUfU7YL4r3eMYrWQIAjAPHOEUI6CIAACIxAAqlOJot0RRN9KsKjqrJN5Ayfqhot9dabaj+mbBfEe71jFK2BAEcA4p0jhHQQAAEQGIEEUp1MFumKJvpUhEdVZZvIGT5VNVrqrTfVfkzZLoj3escoWgMBjkBh8c41gHQQAAEQAAEQAAEQAAEQAIHOIwDx3nl9BoubTQDivdn9C+9AAARAAARAAARAAARAIBcBiPdc2FAIBCojAPFeGVpUDAIgAAIgAAIgAAIgAAKdSwDivXP7DpY3kwDEezP7FV6BAAiAAAiAAAiAAAiAQCECEO+F8KEwCJROAOK9dKSoEARAAARAAARAAARAAAQ6nwDEe+f3ITxoFgGI92b1J7wBARAAARAAARAAARAAgVIIQLyXghGVgEBpBCDeS0OJikAABEAABEAABEAABECgOQRSEe/Tp29CCxe+QPpfTdj+7jvuy2f3lMrn+qi2XR9pvc0ZEfCk3QQg3tvdA2gfBEAABEAABEAABEAABBIk0E7xbgppUzz7hLyJTyLC7Ty6DVOQ239Lu8gn9qXlkS9dAvPmXUpHHTW7ZaD6W3/0MdNyM6993C7ny2uTgHhPd2zAMhAAARBIkkDXDmfTwMOnDbPNdUxlUMe5j1kXl99ul6sb6SAAAiAAAvkJVCHeT730ypZBc2cfITKME9C2UNai3CX47QZdkfOQeHcJfFWnr4zIQWTqGAK2cDcFuy2+tbC3Rb0rn3kzwHUTwAQE8d4xwwWGggAIgEAaBGLEu22xT+S7PLPzxpRNgxSsAAEQAIHOJlCFeFdEJAJeGj33iXRphN4l/n0i3RbqZu9iCX1nj3WJ9aHouEvYS6LpoRsCLpsg3iU9hTwgAAIgAALOKLqOhPsEvRSbqoeLupt1IQIvJYt8IAACIJCfQFXiXSrgbbEceubdF0VXdYSeWdd0pMvm8wj7/D2AkqkQ4IS4K50ro3wLReIh3lPpfdgBAiAAAh1MQBp5L5JP4ZFE3ru6umhgYKCDacJ0EAABEEiXQJXiXSLg7SXwMRvWmaLdtZTevDFgRuldvWFH97k86fYoLMtLgHt+PeaZdy3a1b/csnrbXkTe8/YgyoEACIDACCVgimpftNz1HLuOrptRdtez8yGsiLiP0EEHt0EABNpCoErxHrt0Xu82b4MwI+E6LfRsuhb1pqCXPOdut4vn3NsyJNvWKBdFR+S9bV2DhkEABEAABHwETLFuC3SJsJY+ty7Nh54CARAAARCojkBV4l0q3EOvhwu9Js5HxPd8O8R7dWOoKTVDvDelJ+EHCIAACIwgAlq8m1F05X5Zu81rlBDvI2hQwVUQAIFkCVQh3iXCXQHh3u3ObUgnWWLveh2dJKIe++x9sh0Mw8QEuGfTpZH3PPWYRmLZvLjLkBEEQAAERjYBLailz7JLaOXZ6E4S4Ze0jTwgAAIgAAJhAlWI91jmXFSce92bbk+yG7xU8MfuUB/rM/KnScD3Ojhlbcwz7773w3PRfdUOxHuaYwNWgQAIgEByBPKKd24Xedfy+1AkH+I9uaEBg0AABBpKIBXxrvH6No6zn3sPPQfv6ipuQztVxpfHTHPZ2dChMSLdkojrImAk9UO8FyGMsiAAAiAwAglUFXm3N8JzifT1dqDHbvMjcATCZRAAgboIpCDe6/IV7YCAhIBEYEvqsfNI64V4z0MXZUAABEBgBBMwI/A+DOb73zlUPpHO1a3S8ao4ji7SQQAEQCA/AYj3/OxQEgSqIADxXgVV1AkCIAACIFALAYj3WjCjERAAgRFKAOJ9hHY83E6WAMR7sl0Dw0AABEAABEAABEAABECgfQQg3tvHHi2DgIsAxDvGBQiAAAiAAAiAAAiAAAiAwHoEIN4xKEAgLQIQ72n1B6wBARAAARAAARAAARAAgSQIQLwn0Q0wAgSGCEC8YzCAAAiAAAiAAAiAAAg4CQz0r6DFD+1P1LfUTahnEm2448+pq3scCDaQAMR7AzsVLnU0AYj3ju4+GA8CIAACIAACIAAC1REY6HuNXp2/fbCBjXZ9hLp6JlRnRI01r161lB66/zJ65NkbaFHXn2nZqNXU1000dm03bbhmEm05YRfaecfZNP2NbxuyatGLv6cHHvx3WvDKHbS4dwmtGLWWuvq7aMLaUTS5f2PaZtq+tPPOs2nCBpuW4smtT15M9y+8gfoH+mgg+0/y6aIu6u7qoR03eR+9f+YXJEVaeSDexaiQEQRqIVC5eJ9x8FeiHXn6mjOcZarcVVi9+kh91CuLzNcg2a8w0vlinHK9BkmXfz57R/GmA/yF15dPWl61F5tX26jss8v66nK9/zmGlc4bU896733O+jLEXLXB1e97j7XUF8n7qSV22O3F2s2N19DrvPS54PK5KF8pR+QDARAAARBoL4GBvuX06v170UD/S+65WfdU2miXX2XifXx7DS2h9d/e+y908zMX0dJxa2na8gm02aiZtOHY6TSqdywtXf5nemHVk/TsmBdp5SiirRdvQntu+3ma/8QV9OjYBdTbR7TZyik0ffRM2mDSDOrvX0NLXnuWnl/9BC0c+yr1DnTTPpMOob3fHT8vtl07/479aE3/Shrdo1Y7dAk9H6DVfSuot3sMnfKum4RlIN7FoJARBGoiUIt4v+ubnxpyp6urm7q7B//X09OT/dsz9K86NuvIC8kl3pVwV58BgdCVsLNFjSlGTIGURxia7ZvlleCVfmxBb4pl39+SujkBb9po2lCleOcEpumXRBRzAlfX58tXtLyrH2LbimGi2zOFuE9cc775blr46i5ip2S8Ik+aBEL97ruW+q6LPg+LXntjyXFjP1Rf6Iavfb3xseO4cedurL/IDwJSAkq8vzI/E+99HvHeM5Um75pPvPuCMnrO55v35S3H+Xzu1TvR+IFxdMSeF9Mmm77VmX3lilfo/vn/Rnc8/31aOGkNbbysm/ba+FDabffP07gJU51llrzyFP30ls/RE2OeobMOeJgzg00/71cfUjNiOna3S2jcqA2G5VfRdfVRUXnzs2LNEvrefcdkh7rolL1uZNvQGRB5F6NCRhCohUCt4p0T7kq8v+WTX19PvOuLdFWR99AksegE0hbveaPsEvHuEtjSURS6WaDr0PWHbgBIxRw3UXXZLZlcSybRIREhnSBLbDEn7bY/vqi2RIBL2MTeLLAFho9RmeeDdGwiX3oEYsZX0XPF5z23+iOWWoyddt2hG76hc0ulhVhyPpTNgGuvjHTzNyK0sq3MNNcKo5j6y/C7qjpCIpcTwFKbWuL9t3tm4v1lZ5Guno1p8tvujI68+4Iy9lzP9V0ZYgdzuHISf//tqvfSiu41dPwht7PZFy9+is7PRPTRW55F2+zwETb/T67/FD2z4vf0pcPvZfNyGc67/cOtLCfu+WMaY614UNF19RmMyr/+WZX14zfuPLx14JS9b+CaGEqHeBejQkYQqIVAbeI9JNx3vnZXevjQB1tR+K2PuMAZeVc02iHe7V4wxSHXQ+YSfJW3ysi7rtt1cyDPknv7ZoHPV7s9qfg165MKflXGNeEKRYV9kXqu73S6JNLfGpuBpfo+wSu9aSQRzFLuMXZqBiFhEitapHZK+wf52kMgRrzb54ck8uw6p6oaO7Y9eR4X4WzznSdcuTo51DGSpNc815jJuzrOd0NXel2rg0veNkJitQwhO/Q7mIm+Rb95VzDyPmX3O6LEe0xQxvQlVK4Mn2+79Uy6efHVdPr+d9KYMcMj9miQgQAAIABJREFU2nY/tcT7bR+mT291Om2706FsN57/411p5phZdNiB32fzchnOydpVnxP3/EEWeZ80lH3l2mX0nbtVdJ3ob99xCY3tnTiUtmLN0ky8f7z1fc67Id45xkgHgVQJ1CLef/2tT3uXyivhrj6PHv5IK8/Mj51fi3iPEYxDP2DG8/B2h0omsy4RzS1j1+2EIu8qj+u5dNNG6bJ33w0G6U0ByWRUwk5Sj+7DULRaUo+yR5IvNGZCEbA84j3EiBPgqmyeZfOSMZw3j4RvqhdJ2LU+gbzngu9c48Z08PzKHkcq43Eqlw2+Y9IxYd/AtQWj+dui/3aJTZ8AldqRaj6pgC5D9OetI1V2LrtcIndoXBU8T16+a9dMvL/oxNHVM4023mN+LlSSoIwrj+SYpG7b6Kf+cDt946Hj6fhZF9Cbt9kv6NOrrz5J5916EB098zTa9q1h8b508TM095b96YjNT6C37nZ0LlZmobNvOaD19eS9rxwm3letfS27oXBYK+3L776KxvS+vomgEu9fu/2IVtpp771ebEMKkffp0zehhQtfIPWv66PS9EfnNfO5jvkASNooUre2VWKTnUdSRtyxyNixBGoR7/d8++iWMN/jl3vTbz5099Az7lq4K3q/+9hjrcj6mz56Xi3i3eyx0I+63bMS8eKrO28E3KxPi3T7mPrO3QiQLHvX9Uqeq3e1l0ekxTJVNtqTWW7yr8rECGzJGS0dN658Lns48SCdwMdMUrWfLjHmuinC2Wj2jfTckbBGns4mEDpffYKW87jsJeOSse2zSXL9Mc957tqhz0c72sxdxzhmqaVDvJfbI2WK977lf6Tu0VOyH9veTLRnkfd79802rPMsm+/emKa8/dbByHv2nHX/qpeoZ8JWIuc4gR16tj20bD7vPklrVr9Gp1+zB+0zeT/a7wP/FPThFSXebz6IZm+difedw+L9f3/z73T5ny6kOftcTVOmbS1iE8p01s2D4v3v3z0o3lesWaZmOdm/S+nbdxzbSjv+Xd9bJ+y7sn8nttK+etugeD/9fZ0p3m0mPjHrE+BmedfNAJewNtuQ1KvbMG8oqGPSmwpcG3a9hQcTKogmMG/epXTUUbNb5dTf+qOP6e+xaWa9IaNqEe+/uegzLcH+l/+5Z8uWBw6aTy7hrgT+loed0zbxHop4aIjSiaZL+MQsm1ftuTaMs5fHh0R23vbsTetibjqEInLmQHRNSqVnT2hC65oMSvvM177v2ciYJfV23ebSXO45d26ib9fNifdQP7ieDZVwCfV72SJLOk6QrxoCknM89HiLskp6k0+arwxPTcEcupnlOt/0MckNQunNSp+wrZNJGVx9dXDXNamw1+PJ1QfSOly/EZ123eKW0Cs+MStUlj91BS174svZu9uzpeNdozNN/kpWw/AN0F7v255MuE/Ovq7N8r1KE7c8g8ZvNbh0m/uUKd5bY8HY3Jir22fbNy/bOws49dIXPnVr0PxXXnmS5v7iI3TMrFNZ8X7NNbPpkWUP0mlH3schEaWf8YsDW/n+8a9+oLymC//nsy0Br14bt7pvZSttdM/YLGVQuJ+wz7+qEUDn/tfgsvmv7HedqB2VqYrI+6mXXtlqf+7swZsJoY8tnsuOXHOiWtp+KB/no0+Q++rk6kN6dQRs4W4K9irSXJ7UIt7nf+9zrefZd7/xHevZoCPuSrir5+K3OPTstoh3ZZgtomIiMb6oqFmHdOm6q6Pyblgn2SDPbs+8QcDdAMhTf8ykjTv9OKEqnYBJJsQS0aLt9T2fqdLzTMpDk1CbUV4mEruknLgbEly/Ir1zCHBjIuY66hrLLhLS81pC0Tyv8+yfYS6N54S5+Tth2+a6Zpg3FMz8vuMSf1PJE/M7EHNNk1zH7Ouw/q7nAdyYToXhsDHhWBZfVMgu+925tPzZ70S5O3bTz9IG28lfhRYS2HnTtMF5xfv11/0d3bH4V3TuJ+7JAk+jvf4r8X7WjQfTsdvPoW13CUfeL5j3Tpo2ahod/YmfRfH0ZT7t54Pi/dT3D4r3r//3oHjP7tAME+/ZxLol3k96z6B4n/vLQfF+9v7tFe8t2wUCXiKIXUvmXeVCUfpQlJwT92YfccvaJenSAYIIvJRUuflC0XFpmp0vJPpd1tci3h+45LjgUnkt3NWFdvNDzqpVvLsmQaGJETc5sycFnHh3dQr3fLlrM7mYd7GHhnFoaX3MsvtQG5JJm6u8JNIdI3KHfuDXbTaXZ8ImESacv7Yd5kQy5pIjER4hHyWTXo6R1NcYv5A3HQKxN7CKik/J+VUWHd/YLXLNt89lbkWC61oQ+k0py/e665H0a+hanict5trEXefq5sW1JxGpkjyudpb937do2R/P50xopU/Y/Es06S3/IMo7NNY9z+Jz9lb1zLuy6/FHbqRvzT+VznjfFTRt+vZef15ZlIn36zPxvmMWed/1EG++VSsW0yk/fg8dOuPjtMe+fx/Fx5d5zvUHtZLmfOA/aPzowWXzamVFa1O6W49rpZ2473dby+YVKyXgl69eSufcNPjq5nMOuFZsRxWRd904J+DNJeS+iLvruXBVvy3q7WPaBq4N17L5UPS/rGX2pn0Q6uLhWmlGbll7GeJdOcC1U4t4f+jS41uRd/1+9x1+stPQM+6mcFcXmBkHf8Ur3svsEXNS6ZoIcBM2ySTW3qxIEnmXLFF3ReGLbIZncs0r3qU8VFvcJEoysRv64bd2ea9DvEtErsmU89fni2u867piRLiqRxIJl5wH3KSW85UrX+Y5jrqqJxA7Hu3zXzqOQ+dTWV5KrzuuGxKucW+ed+Y5zp2PXP2dfg5xv62u62HouiK96ZKnjrLGVpX1SJ8J58RwyMbXFnyXliyYG3Rj4lYnZcL9xGhXfSLcroh7LdzQuFm3bL51nmViNs/ntaUv0JwffYA+vt3f0F/uMfj8uOujxPsZ1x5Cx+08h2YFxPtTT/yKzr/97+i0fS+mTbfYPY9J65U55drBV9Odtv/lLfGuPyvXLKfTr/9Y6+tZB/yQxo7K9iFY91Hi/eyfH9n6dt5BPxXbUaV4V0ZwAl7lMTescwnZ0MZu3NJzu27JhnWSPCbgmJUAdjlXR0HMi4dvqRml4txsVD/3Hvs8vJ3frLMW8f7IvC8OCXct4tUF2xbuyrC6xLsJwTUBjRVovtGh65EId1VHSLybbejofKhebgO70IgO3QyQbGYXqjsksKUTO11/zITMZRMnNu0yXH6JAIj1UeJraDxLb2ho0aDrsm8+qeOxYovjVepVFZXVSiBGsIZuHknOGd850BqTBXfR5s4viVjmzgvznHKdq6HrTJPOIfsao/z27X/i22vELqOvSzZj37gK9YUvrdYTK6IxvSzeLGIKVjM9r5DVdS97/CJauuBsp3UT33QyTdr2pAjL088696I96Q0TZ9DRR/7Qa6wS73OuOoy+sNspNOtt/sj7LT8/k27604103jF3Uk+vfxl+DJV/uOrgVvYzD7xsmHhfvnoZ/dN/fr6V9v8+eFGW9vqr4pR4P/O6T7fSLjjsGnFzVYr3PMLdJZx9S+eVk64l8fq4rktvXsdtWGdD424MqPyhPKGl/KaNEOvi4VppxjziXRskfR5e5U8i8v7Y5SesE++D0XefcFcG1yneuagRJ+olI8Ql3mMEt71BnWozJMrLWtoutVFyg0AqsKX5TO55bgTo8iERrfKElriGxo5P1Jh2u8RMrD2qvtAENaYNV11FRZW0Tsl5hDxpEDDFl++5c51HsoeIfS7aZc10/fd652VB8W775LLBZxd3LXH1mkvA2r7FXF/SGBmwomkEBrJXjrWu4b0qctvV+nvp775DSx4fHoGfNPNk2mB7Ldyz7dLWLl9X7vVXlHUim+/PO5IeW7KATvjoZbTozwtoTf8qGtU7liZP2YKmbjZrkMeShXTS5QfQye86g7bZefC960tefooWvbCg9dx5T/bflE3eTJdffXy2CqCPvvT5X5aG4qQrB8X7OYddMSy6ro6tWrOilTZm1Lhh7amo/JyrPtk69vUj2i/epcJdOyHZvV3llUbhdb2uqL5ElNtthZ6NN28SuMqpY+bu9+ZNBNeggZgv7VSKqsgnqjmxrRrpOPEeRSbL/PQ1Z8QWyZ2fi6q4JqKxjZmTTS6yLt0AzreRnC8iH2uzeRNAlbXtsnek5+rnJv15hKtqM3aSy9lh+lHWhJ2LnIXEgrKH25wrJJa4fvHVH+oPV6SM22Vb28H5IrEXeUBg2HlaULyDJgiAwPoEnr122+xgN73hoEeHJS574vv06gMntI6pjek2mDX4fLX+PHvtdtmf/Vm533U01v+9+wd0zj0X0tj+ARrVT9Sb3cDoVzu5dxP9RV8v7Tp1e3rrLgfSP99yNn1m58/Qyy89Sfc8dQc93bWq5Xdvdl3qz5bt92X3PZb1dNFnt/ggvf8g+UZ+HLwvXnZIZk22bP4j36bxY16PrqtyPdljqurT1z/87QDLVy2js396fOtWzDc/fTXXxFB6FZF3iXC3DQwJYJ3XzqOOc0I85pl306bYmwTaFvVvzI75Lg4Q7+LhW2pGl0iXCvqOEu+lUkNlIAACIAACIAACIAAClRJ4+kfTWvVv9tcPU3fvOnGYicKu7PVjL9/1xeyVcKto6l7/0vqX+te28vavXUbP/WyH1t8zPvpipfZVXfnyZS/TDT8+lWbM2Ilmbrs3jZ84hVYuX0zPPPlbeuTRW+julx6hhaOUOO/KxP0ATe4boN03mEk7bbsvvfFNu9GESdNo1aql9NTjd9Mf/nQfvXe/E2jK9OLvd9d+H3fJwbR67aos6j5WPTskw5HdTFi5ZiWNzpbuf/eYdJ55DxnvEtY6v2T3+JDA9rUrKROKsqt6fbaZtqu/Y0U4V69sICBXEQK+d7zrOu1Xx7mOq2O+d8BLoviVP/NeBBDKggAIgAAIgAAIgAAI1EvgT98fFO+uT/foTbPDWWR59XPePFt8orPFO0e7b+1quu26r9JNj91I73zj2+mDh55OYzOBX9fnytsvpl///tZ10XXpxnxdraj8bm/ekz79ni+ITa0i8i5u3Mro2yhOZbOj2ZzAtm1wRe1VHjtyb7Zl1mHbFlr6HiPaffXmZYhyxQhIxHWRFiT1Q7wXIYyyIAACIAACIAACINAwAk//5O00sHpxFk1/Ocqz7t6NqWv0hjTj0HujyiFzugRSEu/pUoJlI4mARGDn4SGtF+I9D12UAQEQAAEQAAEQAAEQAIGGE4B4b3gHw72OIwDx3nFdBoNBAARAAARAAARAAARAoHoCEO/VM0YLIBBDAOI9hhbyggAIgAAIgAAIgAAIgMAIIQDxPkI6Gm52DAGI947pKhgKAiAAAukQ4F6B6LOUez2nLmfmk5ZJhw4sAQEQAIFmEIB4b0Y/wovmEIB4b05fwhMQAAEQqJyAEtLcZ+Dh04ayxOZXBUM3BiDkOfpIBwEQAIHyCEC8l8cSNYFAGQQg3sugiDpAAARAYIQRkEbeuXyudIXSvgGgvkO4j7BBBndBAATaTgDive1dAANAYBgBiHcMCBAAARAAAREBSRRdV6TFd4x413ntJfNcnSLjkQkEQAAEQCCaAMR7NDIUAIFKCUC8V4oXlYMACIBAswlw0XCJ4Dej7IqWWcYVcefabDZxeAcCIAAC9RGAeK+PNVoCAQkBiHcJJeQBARAAARAYIhAS5LYQt7FJhLdvKb1ZF9cOugsEQAAEQKA4AYj34gxRAwiUSQDivUyaqAsEQAAERgAB307wnDDn0l3o8pQZAV0AF0EABECgFgIQ77VgRiMgICYA8S5GhYwgAAIgAAKKQJ7Iu+t5dl2X+Xy8lDAi71JSyAcCIAAC+QlAvOdnh5IgUAUBiPcqqKJOEAABEGgwgZjIu28TOvNZ9lB0HZH3Bg8kuAYCIJA8gXaL9+nTN6GFC19Yj5PvuMroSgvlN8vY+aTtc/Un39EwsGMIQLx3TFfBUBAAARBIg0BM5N0XcVeehNK0pxDvafQ5rAABEBiZBNot3n3CugzxrurQH/MGga6ba8M1Ilw3GkbmyGmu1/PmXUpHHTW75aD6W3/0Mf09Ns2sN0QP4r25YwuegQAIgECpBOxd4O3KQ7vE+wQ/t/wd4r3ULkRlIAACIBBFoArxfuqlV7ZsmDv7iChbTDFtCm9ViS2+zYpVGifEdXm7Xrtu9V3ncQn+KIeQueMI2MLdFOxVpLkAQbx33LCBwSAAAiAAAiAAAiAAAiBQPYEqxLuyWiLgQ0vYY5ez+5bSuwiGRLl9A4G7MVB9D6GFOgmEouNS8W7bGyoH8V5n76ItEAABEAABEAABEAABEOhgAlWJ91gB74qIm1jNyLlvCbzKzz0/H3vDwBWF7+DuhukBAtyy9jLEu2qeaweRdwxTEAABEAABEAABEAABEACB9QhUKd5jBbxpXGhTOtcz677n2G3xHbNhnXkzACK++SePNOruEuC+sq7jEO/NH0vwEARAAARAAARAAARAAARKJ1CleI9dOu9asq4cDi2Jd0Xkfc/O6yXwNkTX8/ChSL8p6kvvEFTYNgIQ721Dj4ZBAARAAARAAARAAARAAAQ4AlWJd4lwt4V5zPPmkgh6KBofepY9tIQfu81zI6pz04tEz2Mi7Ii8d+4YgeUgAAIgAAIgAAIgAAIg0DYCVYj3GOGuo9ihZfI2HGleqXiP3RyvbZ2FhislUESA22Vjovi2U3jmvdJuRuUgAAIgAAIgAAIgAAIg0JkEqhDvMSQkS+LN+qRC21dGGt2X3iCI8RV50yfge8e7ttx+dRx33E7nou4qP8R7+uMEFoIACIAACIAACIAACIBA7QRSEe/mUnXf0nTpu9xtiL66XcddG9zp+rBkvvbhWXuDEnFdxChJ/RDvRQijLAiAAAiAAAiAAAiAAAg0lEC7xXtDscKtDiYgEdh53JPWW1i8r1i5No99tZYZN7a31V4n2ForGDQGAiAAAh4CTbxuNtGnFAdwEznDpxRHWrxNqfZjynZBvMePM5QAgSoJQLxXSRd1gwAIgECHEkh1MlkEZxN9KsKjqrJN5Ayfqhot9dabaj+mbBfEe71jFK2BAEcA4p0jhHQQAAEQGIEEUp1MFumKJvpUhEdVZZvIGT5VNVrqrTfVfkzZLoj3escoWgMBjgDEO0cI6SAAAiAwAgmkOpks0hVN9KkIj6rKNpEzfKpqtNRbb6r9mLJdEO/1jlG0BgIcAYh3jhDSQQAEQGAEEkh1MlmkK5roUxEeVZVtImf4VNVoqbfeVPsxZbsg3usdo2gNBDgCEO8cIaSDAAiAwAgkkOpkskhXNNGnIjyqKttEzvCpqtFSb72p9mPKdkG81ztG0RoIcAQg3jlCSAcBEACBEUgg1clkka4I+TR+t/No+X2nkPrX9VFp+qPzmvlcx1z1+OpXeXUbeeuX2qDaivE3lvlIGzuxfFLJ38R+4tim6nPKdkG8c6MK6SBQLwGI93p5ozUQAAEQ6AgCqU4mi8CTiHe7fp8gDolwXYfvZoBLpNvtuL6bAt93Y8C8yZDnZkPMDQBfX4y0sVNkTLazbBP7ieOZqs8p2wXxzo0qpINAvQQg3uvljdZAAARAoCMIpDqZLALP55MpWH1/+9rlRLctoCWR99ANhJC45m4ocDcNyhDuyvaRNHaKjMd2l21iP3FMU/U5Zbsg3rlRhXQQqJcAxHu9vNEaCIAACHQEgVQnk0XguXwKCXfdlmvJvKscJ6x1JJ4T0aaPMUvoJeI71t88vEfK2MnDJqUyTewnjm+qPqdsF8Q7N6qQDgL1EoB4r5c3WgMBEACBjiCQ6mSyCDyfeLdFOhdN1xFuW9Sreuxl665oeEi82/ltwa9tzSvqzfp9z9hLbgKE+mGkjJ0iYzGFsk3sJ45rqj6nbBfEOzeqkA4C9RKAeK+XN1oDARAAgY4gkOpksgg8yTPvoWfcfZvWSZbacxvEmcI/dPOg6DP4tviX+hvDfaSNnRg2KeVtYj9xfFP1OWW72inep0/fZL0uXbjwhWHHVB77mGscxORzlfe1Ia2XG5tIBwEpAYh3KSnkAwEQAIERRCDVyWSRLuCeeQ8JbN/SeVN0m8LYPp43Uq7qMe1ybUjHMfHdDJD6y9Vvp4+ksRPLJqX80n4aO3oNLX5of6K+pW7zeybRhjv+nFauHpWSe05bpD7X7UjKdrVbvJui2SWUzWMusa/6UtXhK2v2tW7LrtM8Lh0bkhsK0rqQLy0C8+ZdSkcdNXvIKPu7TlDH9cfMr4650nz12N5DvKc1HmANCIAACCRBINXJZBE40mXzug1pVDom8q7qDi2l1+mSJfm+ukxGrufsdbpriX+emwN2n4yUsVNkLKZQVtpPY0etolfnbx80eaNdH6GVa8ak4FbQBonPPV0r6KH7L6NHnr2BFnX9mZaNWk193URj13bThmsm0ZYTdqGdd5xNG05961BbK5Y+QQ88+O+04JU7aHHvEloxai119XfRhLWjaHL/xrTNtH1p551nU/foaU77JHaZBX/9/KV0/8IbqH+gjway/ySfLuqi7q4e2nGT99FebzhOUqS1+WQV4v3US69stT939hFBO7SINv/1FQhF5EMRfMkNAU7UK5t8gl8EGpk6hoBLuCvjXeLcJ/BD4l8i4CsX79sccU50hzx+5Zz1yowf9/od3eUr1kTVGXNRfDVrZyNB/b580vLKgdi82mlln102pq4oeFnmmOcf7Umsqy3f5DAmMqXr5Z5N9fka41OIV0w9eW2N7S/kB4EyCMRcN8tor446OJ/sZ9l91yRlq2QJvemT7zn50KvdfBH3mOuOsoFbah96v3yefuE456mz3WVGsk9jM/H66v170UD/S85u6OqeShvt8qtMvI9udzex7XP9+OiD/0o3P3MRLR23lqYtn0CbjZpJG46dTqN6x9LS5X+mF1Y9Sc+OeZFWZlPSrRdvQntu+3ma/8QV9OjYBdTbR7TZyik0ffRM2mDSDOrvX0NLXnuWnl/9BC0c+yr1DnTTPpMOod3fcdp6dnJ22QW+ed+HaU3/ShrdMy5L6mL9HswwQKv7VlBv9xj60m43ispUJd5V4xIB7xLv3LJ5u4xqKySsY8S7huZbKo8l9KJh1dGZTHGt/3YJ7pAI7wjxfttXPzrUUd3d3TT4vx7q6enN/tdDvb2D/6pj2x/1TbLFuxLupmC3v3OjwHdRVIJX+rEFvSmWfX9L6uZEt2mjaUOd4j00+bN9DE0q86Rxk9S8gpir19V3rmiZr48l71rOY4NkTCEPCJRBwBeldkWE7fa4iG7M2I/Jy/ldReSduwa5RLu2M6+ojmXiu6nK9RPH05ceK0TytlNnuZHskxLvr8zPxHufR7z3TKXJu+YT79x8zpceKhdK4/rxwht3pfED4+iIPS+mSZPdqw26BpbS/fP/je54/vu0cNIa2nhZN+218aG02+6fJ+rZyDks16x4jn56y+foiTHP0Cnve2C9PJxddoF//s2BLTF+7G6X0LhRGwxLVtF19VFRefOzYs0S+t59x2SHuuhLu18nOn2qFO/KAE7Ac+JdR9RdS+vtaLsreq5sMPNxEXa7PU74iyAjU8cQCC2P90Xe9fL40DJ76TJ8DaqWyLsW75xwV+mzjrxwPfFu9yp3sbfzh8R73ii7RLy7BLZ0hIZuFug6dP3cDQBpmypfjEDV9foiUGa7McKdsyHUnq+sZAdoFyeJb+uNz93Oc+44zb1uKqafkBcEqibAPR+urxcSAcid06qumBU5eX2XTJBDttoR6tjVQhyH0O7vts/c8nazrVBeib+xvEOcQ3ZxNnM3O1zjSHrjwjeete+SsRPLqer83IpFqU8t8f7bPTPx/rLT5K6ejWny2+6Mjrxr+3yrKX3poXJcnZzPV17/AVrRvYY+86Fb2e5Zveo5Ov9XH6KjtzyLZrz5ADb/jTcfTc+s+D0d+9d3rZeXs8su8M/3HtQ6dOKeP6Z+a8VDz6jB1al9a4YHqLqzfvzGnYe30r709mtZe1WGqsW7aiMk4IuKd06Mq/alS/PtGwQugHjOXTSsOjZTrHhXjmrR7orYaxDJineJcFeR97d88mu1infpCIqNvOuIuevmQJ4l9/bNAp/dkpsRUp/NfFykxzUBlCzFlEStfFFs248yXqkUYsNNvM2yIUHD+Zynf1AGBMomULZ4z3MjTPlU5vkSO0Eum+lIqU8yduy+5frZt4JBUs712+Aqp2zy3ejotLEjWbEo9UmJ90W/eVcw8j5l9zuixLu2j4ugt/rEeJQxVE5SJ+fzPXfNpZsXX02n739nFrkeHzxlW+L9tg/Tp7c6nbbYZlBMhz7f/NnbaeaYWfThD1y2XjbOLrvAN+7W4v0HmUpXS+cHP129K+k7d6voOtHfvuMSGlg79vWiPSsy8f7x1vcT35GGeC8SeXctj1e+xRw3I+mhTeokO81jyTx3BnR+eqx4z/PMu6LEPfdeS+T99q9/PLhUXi+jV/9ufcQFQfEeG3VXEGIi79Iodijyrtp0PZduDlvpsnff0v6YmwJlnC6ceNdtcBMp2xZbEEuieGYddlRFslxdlZf642vL56+LtT3pjI3WldF/qAMEYglIJpOSsWyOf25lTJEbZBL/JD5J6kGeMAEp59D125UmuW776gz9Num0UP1Sn1IZG2WKd+XT8vlvz8T7i073unqm0fhd783lOrcsnkt3/uZaj1qaebh+fPG5u+gbDx1Px8+6gN6w+V8FfVq18mk679aD6OiZp9EWbwmL97WrFtLcW/anIzY/gbbZ4VPr1cvZZRf42p0faR06ee9s4zdDvHf3rspuKBzWSvvyu6+i/rXGJoKZeP/a7YMbxJ28509F/VVl5J0T7spAX+Rd8gy7dEl77DPyJjhsUicaRo3JNKLE+x0XfsL7jLsp3NXfMz92flvFuxphIQFvi2kt0s2RqYU1dyMgZtm75Ll6rj3p2VNkAu1bomi3zYlsbpL+S2CsAAAgAElEQVSv6vOJYskNBMkk0LbZVyZUlz0p5PK2Jkn3nSLtKuQDgcoISKKn3HnqE0Ux519MXg5G7ASZqw/pbgJSzlLxrluRjIU84l1Sv9SnVMZEUfE+uv+ZbGf0KSqUm4n25bTo3n2zDes8y+a7N6Ypb7+VunqySHX2nHX/qpdodc8MEQpOnHPprkaKPPPe272KTr9mD9pn8n60zz7hDZdXKvF+80E0e+tMvG8bFu+PP/QfdPmfLqQ5+1xN4yZttZ7ZsePrq78aFO9//+514r1nZfZtgFasWUrfvuPYVtrx7/pe9jz8pOyvbEO7viwCn4n3r942KN7/fq/2ineJcDch+SLkKo8t0kPPuqv8rg3vdFuSZfY6r6td33P1opMBmZInMKLE+13fPNK5OZ0t3NX3rQ4/1yve80Td1UgIRd5jRoprwzh7eXxIZMdskKfsMm8CaDtDEf0yxbskAi6NutlLFl3iWvkXK1pN4cA9B1/WM+8x48W1sZfrUQJJ1CemXeQFgTIISMS7akcyfiU3BFN55r0MdiO9DokQ4W6ySn5fbM6S6LouE1u/xKfU+r3IM+8DL/yQlj3xZerqzjZD6xqdafJXMveGb4D2ur89mXCfnH1dm+V7lSZueQZ1bXq0CIdrXmceq1u8K6Mv/tG+WcCplz572C+DPqxc8TTN/cVH6JhZp7Li/T9//jl6ZNmDdPLhdzvrjB1f5992SKuef/yrbNl8Js4v/J/PZsJ9Weu1cav7lJCnbCf6sVlKVybgJ9IJ+/xrdmSAzv2vwWXzX3731aL+qTLyLjIgy8RFt+10VS/32rjQs+khUa5t5qL6WEIv7d3Oyxezs3zse94VDW7JvMpTy7L5e749e71d5V3CXR3b4tC5TvGeV7grJ6XL5mPEb94N6/I8k27eIOBuAOSp3z51pJOaUL5QxDkUbdG2xEb0pO3FXCbyTC599cdMKmNsRF4QqIqA67ppr3ZRbUvFe+wNNmndMf7HTpBj6kbe1wlIOOe5vnKR95jrrPR3Tnsl8SmlMVA08q586fvjBbT82e9EuTV208/SqDet/yo072+jY4m7edNBl7M3teOelfdtgifpx/+66US6Y/Gv6NxP3EOr12QvePd8lHg/68aD6djt59AWs8KR9//vh3vRtFHT6GOHXOOsTWKXWfDcWwfF+6nvHxTvX//vQfFOA8PFO3UNiveT3jMo3uf+clC8/+O+nSHeQyLZtUu8Dde1G73K46tXpXHC35VH12m2j83roi4dHZNZIq6LOCOpvxbxft93jxn2OjifcO/q6qbNDznL+ao4G0TMu95jxLsLOPd8uWszubLexR5aWs8tu+cmOt4fU8Fu6aqsb/Kj0kLRdlu8r9e32bJxbmLlEwyuGwNlcfCtGHDZbx+LmVQWOelRFgTKIuAT775VOaHzLI9QM68xec9hm0XsBLksliOtHo4zd30P/b7ErNAI3SiW2GD2G+dTan1chnhXPvU9fREt++P5IvcmbP4l6t3iRFFenYkLzLQj8v70EzfRt+afSme87wqauNFbvP6sXJ6J9+sz8b5jFnnfTr26zf3pHniNTvnxe+jQGR+nXfY4wZkpdnzNvfnQVj1zPvAf1NWfbViXLZsfyIS7Wjb/jVuPa6WduO93W8vmuzIBr5bND3SvoHNuGnze/tT3/UTUTylE3kWGIhMI1EhAIrDzmCOttxbx/sAlxw29xz0k3NUFZsbBX2F3m48FEiPeJa9oU+1zkXdXFD8msq99LCLeVR15Jr3SSY1LhEtehyaxqYgN5vhw3UTgxk/odU3cjtk+3yDeOepIT41AEfEeK9Yl57vkusExjJ0gc/Uh3U0gxDnPNVK3Ii3r+u3jxiT3e9lpY6cs8a649D9zCS1ZMDc43CdudVIm3P8u+pRIUbz3r1lEc370Afr4dn9DO+36Ga9PSryfce0hdNzOc2jLgHh/8dlf0/m3/x2dtu/FtNFf7OKsL3Z8nfWLwU3pTtv/8kHxvu7T1bOaTr/+Y61vZx3ww+wxhtFDaUq8n/3zI1vfT9/vKlFfQbyLMCETCNRKoBbx/tClx7c2rOOEu/K8LvEes9u7L/Ju9pRvkzrJRnOSHg/dDODaiJ30chNpX9Tb9CM24qEnTurfsl75JrEzxD6vD9xmfNpXyav0JGMDeUCgCgIS8e47RzihZJ6b+pz3XT8kx6X+S5/jt89RV/3cddJnkyrn+8Tu+yH1u+58Ic62La69QVxjwtcnLp6h3xDdvuQ6bdoaK67qZu4co9mS9CF/jdet6WMxPvU9dTEtXXC2062JbzqZerf8YgouszZIff76pfvQGybOoI8dfoW3TiXe51x1GH1ht1Noy+39kfe7bp1LN/3pRjrvmDtp9Vr3MnypXdqYM64ffF/7mQdeNky8D3SvpH/6z8+30v7fBy/K0l5/VZwS72de9+lW2lcO+DHLSmWAeBdhQiYQqJVALeL9kXlfFAl35Xk7xHtIyLvSlJ2uzetcPcctbZf2ttRGl8gvW7wrm6VLZF0C2hWxV3XmiWpLfJPkcfmUR5hIIkOcsJGOCeQDgSoJSASYT3hx53PoPLHL2j5qsZZH6HIRYY6necPNzKvFol0+dNy+5kivU5yNKaTHCpEUbOZsGGk+jc1eOaY+Xb3jacXKwY3q1v7xe7Tk8eER+EkzT6ZRMweF+7ixPdl7xZe3/l5pvqKMg1tjurQfr/nhbHpsyQI64aOX0aI/L6A1/atoVO9YmjxlC5owZetBHqtfopMuP4BOftcZNGPb/VrH1rz2HC16YUFr07ie7L8pm7yZLr/6+GxJex8dO/vnXk+ldukKTr1mULyfc9gVw6Lr6lh3z5pWWn/f6zdvWn2ZReXnXPXJVtrcgyHeaxx2aAoESiVQi3iPtfjxK+fEFgnmD10UfUvZ7V3kOYN8G8lJXxsnqd98LZ1reb+uo4xN62x7pBNLLlqt6pXuZO9iIimry+WZ5JtRnJjIDNdWaBWAlC03RpAOAmUSiJ1Mltl2VXVJfOJurrmucaHrnnk98ol5nSfPDYmqWBWpV8K5SP3tKDvSfFr0ix0yzN00Zb8Hh+Hue/ZH9OoDg89tb7DdV2jUVscMS1/0i52y7/1ZuYfb0U1sm9J+fPyBq+icey6ksf0DNKqfqDfbFK5f7eSeBc7/oq+Xdp26Pb11lwPpn285mz6z82fo5ZeepHueuoOe7hq86dGbPQbanz2D3pc9br6sp4s+u8UHaa/9/Bv5Se3SDn75Rx/NrMmWzX/k2zR+zMRhfvdkK13Vp69/+NsBlq9aRmf/9Hj14jg6/6M/YlmpDIi8izAhEwjUSqBy8V6rN57GYi+KKdgMG0AABECgnQSaeN0MPQrAiXLdF6Fl73Z/cXuASER/O8dA3rZHytjJyyeVcqF+eum6TVtmbvbXD1N37zpxmInClWt6afn8k7Jo7yqasPu3aeyoTCD2r23l7V+7jJ77mRL9RFMPfD4VN4fZIR2bA2sX0w0/PpVmzNiJZm67N42fOIVWLl9Mzzz5W3rk0Vvo7pceoYWjlDjvysT9AE3uG6DdN5hJO227L73xTbvRhEnTaNWqpfTU43fTH/50H713vxNo3Ebrv99dGye1S+c/8T8Oz5bgr8r4Z8vi1YZ0kk92M2HlmpU0unc0feNTeOZdggx5QCBFAhDvKfYKbAIBEACBNhOInUy22VxR89yjAK7HAGJW+5hG2M/1m2mu/S6atAJnJI0d0cBLNFOon164elC8uz7do1VaFlle/Zw3zyaHdLZ457psdG8/3XbdV+mmx26kd77x7fTBQ0+ngd4NuGLe9Nhz5qf3Xkq//v2t66LrKgYv+XSRisrv9uY96fB3Du5Iz30QeecIIR0E6icA8V4/c7QIAiAAAskTiJ1MJu9QZiD3zHuMqPZF4LlXmY3kDes6YYz4bBxp58NLN+xBA6sXZ9H0l6O6rbt3Y+oavSFN/fBdUeXqypxqP6Zs13f/5WI67m8+F91Fv35uCb1t6vjocigAAiAQJgDxjhECAiAAAiCwHoFUJ5NFuioUeTefR3dF21W7eTbV1Pbm3Z2+iL/tKjuSxk67GJfRbhP7ieOSqs8p2wXxzo0qpINAvQQg3uvljdZAAARAoCMIpDqZLAKPE+8uoc3tjO+yh9vs0vd6syK+pVR2JI2dlLjH2tLEfuIYpOpzynZBvHOjCukgUC8BiPd6eaM1EAABEOgIAqlOJovA821Yp+r0RdUlr380beLEPhe9L+JfKmVHythJhXdeO5rYTxyLVH1O2S6Id25UIR0E6iUA8V4vb7QGAiAAAh1BINXJZBF4ksg796o43b5U1IdeI9mkTerMfhlJY6fIeGx32Sb2E8c0VZ9TtgvinRtVSAeBeglAvNfLG62BAAiAQEcQSHUyWQQeJ95jnkvPs/Ec95o5vOe9SO9WW3YknQ/Vkmxv7an2Y8p2pSbep0/fhBYufME7kFS65KPqcOW16+ba021J80lsQx4QCBGAeMf4AAEQAAEQWI9AqpPJIl3VRJ+K8KiqbBM5w6eqRku99abajynb1YniPSTu1YjTQtsW3C4Bbh7z3RjQNwK4dusd7WitKgLz5l1KRx01e6h6+7tOUMfNj1nGzKOP++qx/YB4r6pnUS8IgAAIdDCBVCeTRZA20aciPKoq20TO8Kmq0VJvvan2Y8p2VSHeT730ylbHz519BDsAJJF0UzSbwtxVuSm0bREfaisUkZdE8FlHkaEjCLiEuzKcE+Yu57S4l9wIMMtDvHfEUIGRIAACIFAvgVQnk0UoNNGnIjyqKttEzvCpqtFSb72p9mPKdlUh3lWvSwU8Fx2PTVdtu0S7L3ruq9+OyGtxj+Xz9Z7Tdbdminf9tytiLomiQ7wHei/Vi2LdAw7tgQAIgICUQBOvm030SdqfdeZrImf4VOcIqq6tVPsxZbuqEu9SAR8rzotG3u0ovrJTEtmHeK/uvE2l5tDyeDvyzi2ZLyL8EXlPZUTADhAAARBIiECqk8kiiJroUxEeVZVtImf4VNVoqbfeVPsxZbuqFO8SAZ9XvOuRFXqO3ReBN8uGxLtLsCPyXu85XWdrseI9tBwe4p3puVQvinUOOLQFAiAAAjEEmnjdbKJPMX1aV94mcoZPdY2eattJtR9TtqtK8S5ZOp/3mXdbvLuWuYfEO7epnWQ5fbWjGbXXTSBGvNu2uZbbqzx5ltwj8l53z6M9EAABEOgAAqlOJouga6JPRXhUVbaJnOFTVaOl3npT7ceU7apKvEuEu2t0cJHtUKSee9bdJdhjRDpnW72jHa2VTaBM8W7bFrNpXWHxXjYY1AcCIAACIAACIAACIAACINB+AlWI97zCXdHgBLIkUq/q8T3bLlmmb/aKuXTerrf9vQcLyiQQI95jXifnel7etXu99gXivcxeRV0gAAIgAAIgAAIgAAIg0BACVYj3Imgk4p1733rMTvF2XpdA99VXxE+UTZNAzDJ3c9M6nxiXinyTBsR7mmMDVoEACIAACIAACIAACIBAWwl0oniXAONeDWdG8H03A3Se0DvgJbYgT+cQkLwCrog3kvoh3osQRlkQAAEQAAEQAAEQAAEQaCiB1MR7QzHDrQ4iIBHYedyR1gvxnocuyoAACIAACIAACIAACIBAwwlAvDe8g+FexxGAeO+4LoPBIAACIAACIAACIAACIFA9AYj36hmjBRCIIQDxHkMLeUEABEAABEAABEAABEBghBCAeB8hHQ03O4YAxHvHdBUMBQEQAAEQAAEQAAEQAIH6CEC818caLYGAhADEu4QS8oAACIAACAwR6NrhbBp4+LTWd/W3/dFp+rjO78qr85hlzPrNus3ydhvoHhAAARAAgfIJQLyXzxQ1gkARAhDvReihLAiAAAiMQAIhce0S1XZ+6Xdb7Ku6fW2PwG6AyyAAAiBQOQGI98oRowEQiCIA8R6FC5lBAARAYOQSCEXZYwS9T7yHxLoZvUfUfeSOQXgOAiBQLwGI93p5ozUQ4AhAvHOEkA4CIAACIDCMABc515nt5fXmUnvfMnnJEntV/1BdXV00MDCAHgIBEAABEKiAAMR7BVBRJQgUIADxXgAeioIACIDASCTAPfOuxbXrGXVXWZeQ9wn/kcgbPoMACIBAuwhAvLeLPNoFATcBiHeMDBAAARAAATGBkCD3LW2PWfIeG3kXG46MIAACIAAC0QQg3qORoQAIVEoA4r1SvKgcBEAABJpFQIt3c/M4W5y7ouacKLeX1CPy3qxxA286l8BA/wpa/ND+RH1L3U70TKINd/w5dXWP61wnYbmXAMQ7BgcIpEUA4j2t/oA1IAACIJAsAVcEnTumnfE9767SbWFv7yrv2sguWUgwDAQaRmCg7zV6df72Qa822vUR6uqZ0AjPV69aSg/dfxk98uwNtKjrz7Rs1Grq6yYau7abNlwzibacsAvtvONsmv7Gtw35u+jF39MDD/47LXjlDlrcu4RWjFpLXf1dNGHtKJrcvzFtM21f2nnn2TRhg01LYXTrkxfT/QtvoP6BPhrI/pN8uqiLurt6aMdN3kfvn/kFSZFWntTE+/Tpm9DChS947Vfpko+vDkn9rrJcOW2TNJ/EB+QZmQQqF+8zDv5KNNmnrzljvTJd2aZEQ5PACjYnCkWTTGNcuy1zDoZ2Rn4+82tTgT++fNLyysbYvNovZZ9dNqYum59kp+iY10FJN8+y+8nVRqjdUN9L3lHtGiehHbq5caXSJSx1PVKmIZt87UmegZbYK7VRwgZ5qiMQirSrVkPnluS84yL3MeO+OgqoGQRGBoGBvuX06v170UD/S06Hu7qn0ka7/CoT7+M7Hshv7/0XuvmZi2jpuLU0bfkE2mzUTNpw7HQa1TuWli7/M72w6kl6dsyLtHIU0daLN6E9t/08zX/iCnp07ALq7SPabOUUmj56Jm0waQb196+hJa89S8+vfoIWjn2Vege6aZ9Jh9De746fF9tgz79jP1rTv5JG96jVDq/Pj8MdMECr+1ZQb/cYOuVdN4n7qhPFe0jcK8dNAS0R+2Z9tvjW312iXFK37gjOZnGHIWPlBObNu5SOOmr2UDv2d52gjuuPmV8dc6X56rEdqkW83/XNTw2129XVTd3dg//r6enJ/u0Z+lcdm3XkhWSLdyXczd2E7e95eikUyQkt14wVF2Z+JXilH1vQm2LZ97ekbk50mzaaNlQp3mNuiOR5h7SLS1GBatbJjRczbx6RLxE7ug0Xy1DE0/ZDMoZUHrsfJEucXTdZ8rYnLYd81RDgxrw55rQFksi7yuuKwpvje72xV9Zu893ZzLu/h0j96/qoNP3Rec18rmN2PXYerkwo3WevtpOrW9kWa081wwm1Jk5AifdX5mfivc8j3num0uRd84l333zOF7Axjw9dW4wASNFAz7lX70TjB8bREXteTJts+lZnz6xc8QrdP//f6I7nv08LJ62hjZd1014bH0q77f55GjdhqrPMkleeop/e8jl6YswzdNYBDxfu8fN+9SH1S0zH7nYJjRu1wbD6VHRdfVRU3vysWLOEvnffMeoqS6fsdaPYhirE+6mXXtlqf+7sI1g7JALYJa595VReW7xzkfwY8e6LrPvEPUQ7OwSSyuAS7spAlzj3CfyQ+JcI+FrFOyfclXh/yye/vp54t3utDPFu1hmK3OaN6ur6bfGeN8ouEe8ugS0d8aGbBboOXb/rBkBINIZYqzTpDRGJiLUjgi7/fbZyPnCRd84+W5S4bJPcnMjLrAhnrk1JpFTSviSPdEwjX3UEXOeZeX6EIuO+88i1VF4f056Y30t/VZxP7IaOc4hNwa/ySsWyKcz1DQWuLrt+102I0M0Jly92m5y/gvTQOMmTJrluh24mmb/V5jgTuJJUltC8qOicqSXef7tnJt5fdvrc1bMxTX7bndGRdy207Vc9SgM2XL48fv/bVe+lFd1r6PhDbmf7d/Hip+j8TEQfveVZtM0OH2Hz/+T6T9EzK35PXzr8XjYvl+G82z/cynLinj+mMdaKBxVdV5/BqPzrn1VZP37jzsNbB07Z+wauiaH0KsS7qlwq4H2Rbm1gbLoqV1XkXdskWZKP5fPiIZhURlNc679dgjtGoLvqDDldm3gPCfedr92VHj70wVYUfusjLkhKvNvwJAJMl7Eno1VG3nXdrpsDeZbc2zcLfIPIdzNCwsk1oeLO0JiIrzS67hP80hs3evLICW/uxkKsvRwrlW6LalcZF1Nf3VxeX3TVxVJiv5kHS6VjiY2M/Hkm6OuRMUW1728fzjyC3FeXGTV35TGFPBf9l/ghtb2koZT3RnnMtdj3G5G37ZJcr7Qanwhu/QasW/FnC+QYg5R4X/SbdwUj71N2vyNKvOvzVnL+hqLzoVWZkrptDrfdeibdvPhqOn3/O2nMmOERbTtvS7zf9mH69Fan07Y7HcoiPf/Hu9LMMbPosAO/z+blMpyTtas+J+75gyzyPmko+8q1y+g7d6voOtHfvuMSGts7cShtxZqlmXj/eOv7nHe3X7wrOyQCPlacm8vYXRwlkfdQ9NysU9elj9l1q+OSlQMqHyLw3Khvf3poeXxZkXflJRd9r0W8//pbn/YulVfCXX0ePfyRVp6ZHzvfK97L+BHSXR+KovqGhy3GzXwS4eUS0dwydt1GKPKu8rieSzftky57991giLkpoNqV8DD7IiTKff1hi2Yu8u1rL0a8h8aGq/5QRNquS8osJjot9S3EWCKaXX6G/JP2VWiMtP8yDgsaQSAk3LWDriXzrnKSZe4mtBgBrsvZUXlXfVJR7ovO19SxoeuGNC30O5ynjtDvV01YopupWrwrg16+a9dMvL/otK2rZxptvMf8aLtbrAWPvbjySI5J6raNfuoPt9M3Hjqejp91Ab15m/2CPr366pN03q0H0dEzT6Nt3xoW70sXP0Nzb9mfjtj8BHrrbkfnYmUWOvuWA1pfT977ymHifdXa17IbCoe10r787qtoTO/rmwgq8f612weXqZ/23uvFNlQVedcGcAI+r3jX9XPL1Tmxr+vR4toVtTdFO2evGDwyJkegCvGun32XPEOvgdQi3u/59tEtYb7HL/em33zo7qFn3LVwV8b87mOPtS7ib/roeR0RebdHlER45Y2Am21pkW4fU9+5GwGhZe+2P5Ln6s08EvHW+qHe4ezg89KmHSGRaotSLq+qNxQVNtO1DVydXKTd9tdls24r5saQfePJfo7e7kvnUmNPP0ivlNKbLZLzwjUupJE2qb3IBwJeAqaA9T0v7hLDqkJb1NvHdKO6DUl+3zP3um7XknrTOdcye+75dy69ouEjFdeS6wH32yKpQ3LtrwhF7mpDEeyY6LZtQN/yP1L36CnZj3ZvJtqzyPu9+2Yb1nmWzXdvTFPefutg5D17zrp/1UvUM2ErkU/ccv/Wb7NjU19OvOcN9qxZ/Rqdfs0etM/k/Wi/D/xT0IdXlHi/+SCavXUm3ncOi/f//c2/0+V/upDm7HM1TZm2tYhNKNNZNw+K979/96B4X7FmmSKV/buUvn3Hsa2049/1vXXCviv7d2Ir7au3DYr309+XhnjnhLuyVRK5jnkmXdfpEuN2mqsPuA3rIN4LD+9kKyhLvCsHTdEu3QBPg6lFvP/mos+0BPtf/ueerXYfOGg+uYS7EvhbHnZO28S7K0rJLbXzjTCXUIxZNq/qdW0YZy+PD4nsvO3Zm9ZJbzr4+LV+fB8+rYXKN8GKOVNdYtVVfyjqbLfHCVxbMPvKS5b1+248cGxibxZoGyXjOtQ3EqGu+djPKLv6lVt6b46XmHGBvCBQiEAooq0qDkWzQ0vUXfXam835ni0PReZ99obaMwGFbhKofBU87242z4lpqbC3r3O+Nrj2QvUUGlcVF65KvC9/6gpa9sSXs3e3Z0vHu0ZnmvyVzBPPZo7Ukwn3yVn62izfqzRxyzNo/FaDS7e5jyQ6zgn1YX1uPCYgqdtl3zcv2zsLOPXSFz51a9D8V155kub+4iN0zKxTWfF+zTWz6ZFlD9JpR97HIRGln/GLA1v5/vGvfpD9fxdd+D+fbQl49dq41X0rW2mje8ZmKYPC/YR9/jU7MkDn/tfgsvmv7HedqB2VqarIu0S4u4zknhUPiWfXzvCu/Ha70psDulwovxg8MiZHoEzxbjqXpHif/73PtZ5n3/3Gd6zXETriroS7ei5+i0PPrmW3+WEX+ywKqT62AOTu5Nt1uKKnZh3Speuu0Zp3wzrJBnl2e+YNAu4GgF0/x4xLV7aEIt62rdzNlVjBG5owhq4iPjtc9cWKd+lz5C52ofZdLKVXStd+BRLWMQxjx4LUduQDgfUIcNFsVcC3dN5OU999kXY7Kh4S4K5ucj3z7ouax9yMkC6zL3HocGIa4p2HbYrT0OZteUXsst+dS8uf/Q5viJFj7KafpQ22k78KTWIbtzGdz0BJ3a6y11/3d3TH4l/RuZ+4Jws8jfb6r8T7WTceTMduP4e23SUceb9g3jtp2qhpdPQnfhbF05f5tJ8PivdT3z8o3r/+34PiPVumMEy8ZxPrlng/6T2D4n3uLwfF+9n7t1e85xXuynaJeJdAlkbeQ+Let1w+Zjd7ia3IkwaBssQ7J9aTeOb9gUuOCy6V18JdXWg3P+QsZ+RdL4FS3Vdk4xW7+82IoU5zHTPTOJHim3RId4Pnni93bSZX1rvYQ0vruWX3vki3yVwq3l2nKcddlZGIb27S6OvrUPRdskkSJ9qlbLhVDL5n1CX94zo/Yp95t8+j1jm7buWFPRakl2OJDdK6kA8EhhFwLZvXGThh7MoXKqPy+145xz1D77rB4NuJnrNfpbcx8l70WpfnGi4pE3PjOIWzyJwXaXv0/CiUFmP7sv/7Fi374/miIhM2/xJNess/iPIO/U44nnnnxHreDeykhj3+yI30rfmn0hnvu4KmTd/eW+yVRZl4vz4T7ztmkfddD/HmW7ViMZ3y4/fQoTM+Tnvs+/dSM9luBuMAACAASURBVIL55lx/UCt9zgf+g8aPHlw2r/q+tSndrce10k7c97utZfOKlxLwy1cvpXNuGnx18zkHXCu2o6rIu9gAK6NEvHObv/nezS55Pl6Zw0XWffXn9Rnl0iEg2VleWxv7nndVjhPuKk8ty+YfuvT4VuRdv999h5/sNPSMuync1QVmxsFfYZfNl9GF9jJfSdRdtWsKIM4OOxIvibxLlqi7ovBFNsMz/ShDvJucbEaxkzZd3jepKjvybtormey5fLVvIJh1mmPCvBnArdqw7VLfY29mcP3CjWc73X58wfU99oaBZHzE2on8ICAmYEfMfcvWVYUSEW42bC+Vt42Sboqny/mWx5u2uVYAuGDU+Mx7GddyybWZy8Oli8dMIhm5Z8eLBD1eW/BdWrJgbtDTiVudlAn3E6NphIS4rox7ldyw38d1y+Zbv5GOZ+UlBr629AWa86MP0Me3+xv6yz0Gnx93fZR4P+PaQ+i4nefQrIB4f+qJX9H5t/8dnbbvxbTpFrtLTGDznHLt4KvpTtv/8pZ415+Va5bT6dd/rPX1rAN+SGNHZfsQrPso8X72z49sfTvvoJ+ybegMnSjeJc7ZUXNVxozG6zokNwJc7bl2npfYhTxpE5CI6yIeSOqvRbw/Mu+LQ8Jdi3h1wbaFu3K2LvFugnUJDF8EN/bOvM4vEe7KppB4N23W0flQvdwGdqHBFboZ4Lp5IJ0IcfmkEztte93i3cdMsrSdE7IcG5/PrrGsjvnqixnD0ryS80XSt756ilwIUbZ8AtKx6ms5NK4k46RUj4pG3qVLzkPPr9sO+Zbxh5buqzokNxS4iLtpS8nPvZs3LHUzrj1MVFpobwzpPhzSOji7Sh1vFVVWpXhXJi97/CJaumDwEUP7M/FNJ9OkbU+qyLP2VDv3oj3pDRNn0NFH/tBrgBLvc646jL6w2yk0623+yPstPz+TbvrTjXTeMXdST69/GX6Mp/9w1cGt7GceeNkw8b589TL6p//8fCvt/33woizt9VfFKfF+5nWfbqVdcNg14uZSE+9iw5ERBCoiIBHYeZqW1luLeH/s8hPWiffB6LtPuCtH6xTvUjFVRFC4xHuM4LY3qFOMQqKcW9ouHUxSG3U+6WQ8RmxLuIfyhESAzcElvl3l7TEjsdFuSyJOfG2rusxN4WImp6FIuW9ccOI9xEPVyYk8Sbr2WTp2ka96Aq5+c/WTLYpceyVoa7nxyY3F0rwOiVt7N/o8gtw0lIt4hyL/qh6XuPZF20NtcXaUBhcVdQqBgeyVY61reK+K3Ha1/l76u+/QkseHR+AnzTyZNtheC/dsu7S1y9eVe/0VZZ3is2nn9+cdSY8tWUAnfPQyWvTnBbSmfxWN6h1Lk6dsQVM3mzXIY8lCOunyA+jkd51B2+w8+N71JS8/RYteWNB67rwn+2/KJm+my68+PlsF0Edf+vwvS0Nx0pWD4v2cw64YFl1Xx1atWdFKGzNq3LD2VFR+zlWfbB37+hEQ76V1BioCgZoJ1CLeY316+pozYovkzs9NCPXkMzTp5Bo3J6VcZF26wZxvIzlfRJ6z0U43bwKoNNsue0d6rn6bo52fE9p5nuOWiGRlh0SIuMaBPSakz2VL25PUb4oj39J75WPomfOQ3dz54eJn9m3MTZ2QnVK23DhEenECRW7Ama37VqvY48dnMcZE8b5EDSDgI/DstdtmSd30hoMeHZZl2RPfp1cfOKF1TG1Mt8Gsweer9efZa7fL/uzPyv2uo+H+790/oHPuuZDG9g/QqH6i3uwGRr/ayb2b6C/6emnXqdvTW3c5kP75lrPpMzt/hl5+6Um656k76OmuVS2/e7PVpf3Zsv2+7L7Hsp4u+uwWH6T3HyTfyI+D98XLDsmsyZbNf+TbNH7M69F1Va4ne0xVffr6h78dYPmqZXT2T49v3Yr55qev5poYSkfkXYwKGUGgFgKVi/davEAjIAACIAAClRPgVlooA3yrUVzHfTcC7HZC9VbuNBoAgRFI4OkfTWt5vdlfP0zdvevEYSYKu7LXj7181xezV8Ktoql7/UvrX+pf28rbv3YZPfezHVp/z/joix1Nbfmyl+mGH59KM2bsRDO33ZvGT5xCK5cvpmee/C098ugtdPdLj9DCUUqcd2XifoAm9w3Q7hvMpJ223Zfe+KbdaMKkabRq1VJ66vG76Q9/uo/eu98JNGV68fe7a6jHXXIwrV67Kou6j80uuoMrI9hPdjNh5ZqVNDpbuv/dYzr3mXfWT2QAgYYTgHhveAfDPRAAARAok4AprF31+jZlVHl9q0lsYa/z5nkspUxfURcIjFQCf/r+oHh3fbpHb5odziLLq5/z5tniE50t3rl+71u7mm677qt002M30jvf+Hb64KGn09hM4Nf1ufL2i+nXv791XXRdxeAln65WVH63N+9Jn37PFyQFWnkQeRejQkYQqIUAxHstmNEICIAACHQ+Ad/jL5JHVOxHPBQN1zF93NzbwSaHJfOdP5bgQdoEnv7J22lg9eIsmv5ylKHdvRtT1+gNacah90aVQ+Z0CUC8p9s3sGxkEoB4H5n9Dq9BAARAIBcBLvKuK7X3YJDsn2AKd1vES56Rz+UQCoEACIAACHgJQLxjcIBAWgQg3tPqD1gDAiAAAkkTcInw2Mi77aBvp3nJM/ZJw4JxIAACINDhBCDeO7wDYX7jCEC8N65L4RAIgAAIVEcgtPGc700K2hr7eXjfqw59b07Acvnq+hU1gwAIgICLAMQ7xgUIpEUA4j2t/oA1IAACIJA0AW7XeG55vHQnea6dpCHBOBAAARBoCAGI94Z0JNxoDAGI98Z0JRwBARAAgeoJuJayq1a5Z9Jdm92FNrEzN6yzl9Wb7VXvMVoAARAAgZFLAOJ95PY9PE+TAMR7mv0Cq0AABEAABEAABEAABECgrQQg3tuKH42DwHoEIN4xKEAABEAABEAABEAABEAABNYjkJp4nz59E1q48AVvT6l0ycdXh6R+V1munLZJmk/lN/PGlJP4jzydSwDivXP7DpaDAAiAAAiAAAiAAAiAQGUEOlG8h8S9SxRz8Mz6bBGtv7vEtfRGgmqfuyEA8c71Uhrp8+ZdSkcdNbtljPpbf/Qx/d2VZpYNeQPxnkZfwwoQAAEQAAEQAAEQAAEQSIpAFeL91EuvbPk4d/YRrK8SAewS175yKm9MRNsn1rXhtnj3iWyfuOdWEeh0iHd2qLQ9gy3cTcGeN83lFMR727saBoAACIAACIAACIAACIBAegSqEO/KS6mAl4pnW0z7vqvjtnjnqEsj77oeyZJ8iZj33WSAkOd6rD3peQV6qBzEe3v6Eq2CAAiAAAiAAAiAAAiAQMcRqEq8SwV8XvFeJPIeip6bHaij+KZod9kr6XRXhB3iXUIujTz2kvfQ95i8EO9p9C+sAAEQAAEQAAEQAAEQAIHkCVQp3iUCPq9412C5CLe57D3UGT5xrcqYS/E5e7kO5wQ7ou4cwfakc2JdWWUvo9eWup6Ht4+ZXmHZfHv6GK2CAAiAAAiAAAiAAAiAQNIEqhTvkqXzeZ95t8U7J4pDYt/sIG7DuqLiXbXl2gRPc+A240t6MDXYONdmc3pTOiXEpUvqFSJu4zqI9wYPJLgGAiAAAiAAAiAAAiAAAnkJVCXeJcLdZTMXeQ6JZ58otp9pt9st8sw7Z2/Ix5iN9fL2L8qVQ4AT3EmJ9xUr15bjdYW1jBvb26q9E2ytEAOqBgEQAAExgSZeN5vok7hDa8zYRM7wqcYBVGFTqfZjynZVId7zCnc1NDgxLInUq3p8u7hzkXOzft9y+bJEd1n1VHhKoep1BGKeY4/J6wJcOPLeCYI41YsiRjwIgAAIpEqgidfNJvqU4vhpImf4lOJIi7cp1X5M2a4qxHt8z71eQiLeuaXlrgi878aALaBN4c+V4WzlOEC8c4TSSneJcm2h5D3vKi8XwVd5IN7T6ndYAwIgAAJJEEh1MlkEThN9KsKjqrJN5Ayfqhot9dabaj+mbFcninfJqLKj5qYot6Profp8kX77ffISm6SrBuwbCJK6kad6AhLhzVkhqQPinaOIdBAAARAYgQRSnUwW6Yom+lSER1Vlm8gZPlU1WuqtN9V+TNmu1MR7vSMGrYFAHAGJ+PbVKC0L8R7XJ8gNAiAAAiOCQKqTySLwm+hTER5VlW0iZ/hU1Wipt95U+zFluyDe6x2jaA0EOAIQ7xwhpIMACIDACCSQ6mSySFc00aciPKoq20TO8Kmq0VJvvan2Y8p2QbzXO0bRGghwBCDeOUJIBwEQAIERSEA6mXx13CjaaMUaLyFfOldOVyjNJ+kiqU+SupDHT6CJnOFTM0Z8qv2Ysl0Q780Y+/CiOQQg3pvTl/AEBEAABEoj4JtMKjHNfUwxb4tv/d0lyiV167ZDNwx89qU6QeZ4dlp6EznDp04bhW57U+3HlO2CeG/G2IcXzSEA8d6cvoQnIAACIFAagZB4j4m0c+I9JjJfNAqf6gS5tE5LpKImcoZPiQyugmak2o8p2wXxXnDQoTgIlEwA4r1koKgOBEAABJpAoI7IOxdFN8V6UeGu2kp1gtyE8WL60ETO8KkZozTVfkzZLoj3Zox9eNEcAhDvzelLeAICIAACpRGIibyHouemQSpiby6N19/tZfYSJ7BsXkKpPXlSFSJFaMCnIvTSKZtqP6ZsF8R7OuMXloCAIgDxjnEAAiAAAiCwHgFOvHPPp2txbUfPVUOmaPctq6+iS1KdIFfhazvrbCJn+NTOEVVe26n2Y8p2QbyXN/5QEwiUQQDivQyKqAMEQAAEGkaAE+/aXW45e+wz71x9RTCnOkEu4lOKZZvIGT6lONLibUq1H1O2C+I9fpyhBAhUSQDivUq6qBsEQAAEOpRAjHi3XZTuNq/LhfKXiS/VCXKZPqZQVxM5w6cURlZxG1Ltx5TtgngvPu5QAwiUSQDivUyaqAsEQAAEGkIgRrxzYt0U6a5XxZW9MZ2vC1KdIDdkyAy50UTO8KkZozTVfkzZLoj3Zox9eNEcAhDvzelLeAICIAACpRFwTSYlz6f7nnHXhvne7+7avK40Z9ZVlOoEuWw/211fEznDp3aPqnLaT7UfU7YrNfE+ffomtHDhC94BodIlH18dkvpdZbly2iZpPkl+n6/avti2JNyQp/0EIN7b3wewAARAAASSIxAS73qzOnNTOu0Atwu8b6M7iPfkhkBug1IVIrkdygrCpyL00imbaj+mbFcniveQuFej0RS1ErFv1mcLYv3dJZQldeuzI3RDIK8Iz1sunTO28yyZN+9SOuqo2S3D1d/6o4/Zx810s2zIc4j3zhsXsBgEQAAEKieQ6mSyiONN9KkIj6rKNpEzfKpqtNRbb6r9mLJdVYj3Uy+9stXxc2cfwQ4AiQB2ietQVNoW71wkP0a8+wSzT9xLVwCE6jUhqvpcvnM3NNiOQAaWgC3cbcFufteV2YJdIuAh3tmuQAYQAAEQGHkEUp1MFumJJvpUhEdVZZvIGT5VNVrqrTfVfkzZrirEu+p1qYD3Rbr1yIlNV+WqirxrmySCPBQVz3sDwF4FEFoVUO+ZNzJag3gvsZ9TvSiW6CKqAgEQAIFSCTTxutlEn0rt9JIqayJn+FTS4GhzNan2Y8p2VSXepQI+VpybgtU13HRkOvRceN4ot123vlEgGfZmxDwUPddRddN+s37TBoh3Cfly8nARdFdE3Rdl56LviLyX02eoBQRAAAQaRSDVyWQRyE30qQiPqso2kTN8qmq01Ftvqv2Ysl1VineJgM8r3vXI4parc2Jf1+MS+6aQ9gnlos+d5ynvi8DXe7aNrNZ84lxTkCyZ13kh3jMSqV4UR9awhrcgAAKdRKCJ180m+pTimGoiZ/iU4kiLtynVfkzZrirFu2TpfN5n3m3x7nvOnbs5YI8yX/52iHcJG/vmQ/xZgxISAoi8SyhF5En1ohjhArKCAAiAQK0EmnjdbKJPtQ4KYWNN5AyfhJ2feLZU+zFlu6oS7xLh7hpOXCQ6JMZdAtuV325XumGdSyhz9rpuDnCnkb1k3rVUXtUR2zbXLtL9BGLFeyi6jsh7xjnViyJOAhAAARBIlUATr5tN9CnF8dNEzvApxZEWb1Oq/ZiyXVWI97zCXSJIpdFo3zPvXCTerF8imvMI6JhVAq6zAO95j782FC0B8V6UoFU+1YtiyW6iOhAAARAojQB33VTva3e9m10f14aM3+08Wn7fKevZ5Ttul7PzceVCADifSoM3witqIuf/v71zgdasqO583VfT3dA8mkdaDQK2D5BogADLiATDxIhG4wNE7SSmbUWCwySCZI2GFiK2yvgAzRgdMem0j+kRGTRGMRIiwyggGIIsCWaFBeODhy0i8rJft++9c+q7FNStW1V71zmnzrdPff+Pxep7v1OPvX97f9+t/6nHgU9lJLXUOEq2K4d4b5JNlBimrts3ACih7t4scA+LC91MaOOgOM6+dWolQRt2NInVqNX1CXjDwN3zXvewOt0eDqwbtcyCvyAAAiDAIOAbTGphbl5auJtXSMjHBLxPhOv3zMsW/KZsE+Gu25U6QGaEo1dFSuQMn3qVgkFjpcZRsl19FO+cbHVnzXUd3wnu1PPRQzP9vpPnKbu4qwaMrT6BH+qD8oOyDddpAtRyd7oFpThtQLxzSKIMCIAACIwYgdhg0p5dtwW9T9iHsMWEuH3NFvQ+YZ8SFqkD5BQf+lC2RM7wqQ+ZR9soNY6S7ZIm3ukoowQIDI8AR3yHrOPWhXgfXnzRMwiAAAiIJUDNvNuG+2bhKceomXe7vm8Wnmrfd13qALmOL5LrlMgZPknOOL5tUuMo2S6Id35+oSQIdEEA4r0LyugDBEAABHpGIGXmPSTezay5Ed++WXSDJSTQsee9Z4lTmStViDQhCZ+a0JNTV2ocJdsF8S4nf2EJCGgCEO/IAxAAARAAgUUEQoNJs0zeCHb3gLqmB9b5BD9m3vuVoFKFSBOK8KkJPTl1pcZRsl0Q73LyF5aAAMQ7cgAEQAAEQMBLgBLvupI5bd5twJ6JTz1t3j20Dnve+5egUoVIE5LwqQk9OXWlxlGyXRDvcvIXloAAxDtyAARAAARAgC3eqcfDubPuuuEU8R46VR6nzfcrSaUKkSYU4VMTenLqSo2jZLsg3uXkLywBAYh35AAIgAAIgEDr4t0W8ZQgtzunyjYV8VIHyKWlYImc4VMZWSo1jpLtgngvI/fhRTkEsOe9nFjCExAAARBojUCdA+t8M/PuHnZjYMqj4uwD7/TPdZ/3LnWA3FrQhDRUImf4JCS5GpohNY6S7YJ4b5h0qA4CLROAeG8ZKJoDARAAgRIIUOLd+OieNO++n7Js3hb25mf3sDrf+1zeUgfIXPv7Uq5EzvCpL9kXt1NqHCXbBfFeRu7Di3IIQLyXE0t4AgIgAAKtEZA6mGziYIk+NeGRq26JnOFTrmzptl2pcZRsF8R7tzmK3kCAIgDxThHCdRAAARAYQQJSB5NNQlGiT0145KpbImf4lCtbum1Xahwl2wXx3m2OojcQoAhAvFOEcB0EQAAERpCA1MFkk1CU6FMTHrnqlsgZPuXKlm7blRpHyXZBvHebo+gNBCgCEO8UIVwHARAAgREkIHUw2SQUJfrUhEeuuiVyhk+5sqXbdqXGUbJd0sT7qlUHqC1b7gsmjr7OebltmHbd9kP9cctxbEEZEEghAPGeQgtlQQAEQGBECEgdTDbBX6JPTXjkqlsiZ/iUK1u6bVdqHCXb1UfxHhP3OuNsoW4y0K4TEvJ2toZuElB9d5vx6K1rAps2bVRr164bdKt/Ni/znmuPWz5Uzq4H8d51VNEfCIAACPSAgNTBZBN0JfrUhEeuuiVyhk+5sqXbdqXGUbJdOcT7+o2bB4HfsG4NmQCcmfSQ8PY1rsvGZs19/flm6XXbvn5Jh1CgWAIxIW5fMwCMuLcFu6+cCwzivdgUgmMgAAIgUJ+A1MFkfY+UKtGnJjxy1S2RM3zKlS3dtis1jpLtyiHeddS5Ap5anp56Xfftm3m3MzEmyu3+ODP03WY4ehsmAYj3FulL/VJs0UU0BQIgAAKtEoh9b7rPbg89y90YZK7rf30v8yx397r9vv2897qO4m9BXXJp9UrkDJ/SckBqaalxlGxXLvHOFfCp4pwjzKmZ95B49+1/NzP1WC4v9VPfjV3ujDn399CMfGz5PGbeu4kpegEBEACBXhGoK959Qt4W764IDwl/+32f6K8j5qUOkHuVGAxjS+QMnxiB70ERqXGUbFdO8c4R8HXFu0nHkOA2YtsV31R/drv651A7Pfg4wMQWCcSWxetuXDFuykO8B4Ig9UuxxZxBUyAAAiDQKgFKvFOdaXEdmml36/qEuCve25iFx98CKmrtXC+RM3xqJzeG3YrUOEq2K6d45yydr7vn3RXvvuXuuozdvtkP7+apK9Bd0e7O1NvXh53z6L8bAtyZdm0NdUgdte8dM+/dxBS9gAAIgECvCIQGk7GZ9ZCDvpn3lKX2trin6sUgSx0g9yoxGMaWyBk+MQLfgyJS4yjZrlzinSPcfSnFeVQctezd3asemm2PPSYulO5YPt+DL4IMJqaKd9eElEPrIN4zBBBNggAIgEDfCfgGk2Ym3SemqaXxhkdsBt235z11fz3E+/AzT6oQaUIGPjWhJ6eu1DhKtiuHeK8r3HUmccQ7J+PsU+cp8Y5nvXOIjnaZFPFuk8Ky+UDeSP1SHO00h/cgAAKSCXBm3m0x7xP22j9fGZ/fZpl97MaAaa/OfnddF38Lusm4EjnDp25yJ3cvUuMo2a4c4r1JnDninZr95h5YFztNntpL38RH1O0nAZ+AN55wnvOuy1JL5nUZzLz3Mz9gNQiAAAhkJUCJd3emnXNQXWgfu3GEOryuyZJ5iPes6bKgcalCpAkB+NSEnpy6UuMo2a4+indOxvn2qet61Pu+A+5Mf9RNA45dKNNfAhzhTXnHaQPinaKI6yAAAiAwggQo8e4T3Bzx7UPJOYyuqXCHeO8uiaUKkSYE4FMTenLqSo2jZLukiXc52QRLQGAxAY74DnHj1oV4R+aBAAiAAAgsIpBTvIcOoPM9Hs59BnzdJfMQ790luVQh0oQAfGpCT05dqXGUbBfEu5z8hSUgoAlAvCMPQAAEQAAEGol3XZlzEF1sX7tuwz6wjiPwU8MmdYCc6of08iVyhk/Ss45nn9Q4SrYL4p2XWygFAl0RgHjvijT6AQEQAIEeEagz827cs/fDm/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JQrW7ptV2ocJdsF8d5tjqI3EKAIQLxThHAdBEAABEaQgNTBZJNQlOhTEx656pbIGT7lypZu25UaR8l2Qbx3m6PoDQQoAhDvFCFcBwEQAIERJCB1MNkkFCX61IRHrrolcoZPubKl23alxlGyXRDv3eYoegMBigDEO0UI10EABEBgBAlIHUw2CUWJPjXhkatuiZzhU65s6bZdqXGUbBfEe7c5it5AgCIA8U4RwnUQAAEQGEEC1GDSPMvdoHF/1+/7yvhQ2s9sN892p5DjOe8UoeFdp3JneJbV7xk+1WcnqabUOEq2C+JdUgbDFhBQCuIdWQACIAACILCIgG8wyRXWujEjrm0B7/s5dhMgVLduuKQOkOv6I7VeiZzhk9RsS7NLahwl2zVs8b5q1QFqy5b7vIE21zhl0jLlidLctmPl6vaNeiDgIwDxjrwAARAAARBgiXe7EGfmXZd3BbgPdWzmXV/z3TTAzLvcpJUqRJoQg09N6MmpKzWOku3qk3jXApr7MjcEuHXs8r6fdb8Q8Fz65ZbbtGmjWrt23cBB/bN5mffM775rdt0YIYj3cvMHnoEACIBAbQLUYLKOoK478869UUA5S/lE1cd1HoESOcMnXuyll5IaR8l25RDv6zduHqTKhnVryJSxBXFMaFOz81RHrvAOCXHXnlC/VH+4Xh4BV7jbgr3uNR8liPfycgcegQAIgEBjAtzBpG+vu+ncCHx7Cb3PMM7Mu5mBt/9NdZLrU2q7KL+QQImc4VMZWS41jpLtyiHedTZxBLxPrNtimTPTzSmj7eGId+4svW4Por6M74wUL+oK9Fg9iPftu1JigLIgAAIgMLIEYoNJau+7K8Z9S9xjot+Fbsq6/6YGR+oAOdUP6eVL5AyfpGcdzz6pcZRsVy7xniLgfUvc9Xu+Pe8cge0T1hzxbmcZ96YALzNRqu8E3CXvsd9TykK8Q7z3/bMB+0EABDoiQIl334F02rTQEneO4I+Vwcx7R4FvoRupQqSJa6Ps09Il0+qhW1+q1MwjfoQTK9Rez/ma2r5zqgniTupKjaNku3KKd46A9y1Td0V7bCl7TJRzhL5JTFfwh+pixr2Tj7K4Tnz71UN73iHeGeGT+qXIMB1FQAAEQGAoBCjxHjOKmnl3l9PbbcVm11Nm63324W9BN6lUIudR9mnp1A714M2HR5Nn76NuU9und+smwRr0wonjxNg2det3P61uu+er6oGxn6pHp3aqmXGllu4aV3tNr1AH736kOuI569Re+/3645Zse+ROdcv3/k7d8Ytr1UOTD6ttU7vU2OyY2n3XlNpndl/1zP1PVEccsU6NL9nfaz3HLrvit3+yUX13y1fV7NyMmqv+47zG1JgaH5tQzzngRer4p5zBqaK0XTnFO3fpvHtAXFvi3YZQd+Yde+BZqVR8oRRBOVl1gwAAIABJREFUnlLWBy77nvdnrnlvcsBu33xusM7yZVNq67bppDZTvhQfrNrfm9F+qBy3vnYgtaxxWtvn1vW1Re1FjZ3WbM+A+faYprTNGXBzTqTW/nNOmOb0p9sKlaPq+65TdVxxwvXFTfSUflLr1uWR9GFE4d4Q4H5vUjnp2/dunyDvfqZt8W5gtTHrrtvi+tSbIAk1tETOo+zT0kq8Pvjd49Xc7P3ejBsb30/tfeS3KvG+RGhGPmEWFcfvf+9v1FV3f1w9smyX2n/r7urJU6vVXktXqanJpeqRrT9V9+34gbpnt5+p7dUig2c8dIA67tC3qpvv/Jz6/tI71OSMUk/evlKtWrJa7bniQDU7O60e/uU96ic771Rblj6oJufG1QkrTlbHPO9dizhRdrkVPnrTy9T07Ha1ZGJZdWmMyX1O7ZzZpibHd1NvO/oKVp2c4p0j3LWR7gy3u1xel4ntg+eKcm45Y1PohgILLAoVRyBFkKeU9YHqRLxf88HXPt73+Pi4mv9/Qk1MTFb/T6jJyfl/9XuHr/2oCol3LdwHoochrm1nQ1+KWvByX66gt8Vy6GdO25SAt220beCId91/qiBzRbvxIeW05zri1hXv1B5Z3/La0DJeNw7U8l27fEhY+Nrk3Fiw63FFDyePQgeChR6zNfgcVY/g4vrBiQ/HTpTpDwHf92adz04od3wz7K5w5y7N51KlBsjLlo+pbVvnlPnXtOv+Hno/VM61T5fzvXTfvhe3XS6H3OUozrn7z9H+KPukxfsvbq7E+0xAvE/sp/Y5Ko94D03YxCZyYteoOF58xVFq+dwytea4S9SKffyrDcbmHlHfvflv1bU/+Z9qy4ppte+j4+r4fU9RRx/zVqUm9vam3/S2e9WXvvEWdedud6t3vuiWRWUou9wKH/mXV1RvzanTj/6UWja154LLenZdv/SsvP3aNv2w+uRNp1Vvjam3HfNl1sckl3hPFe6pe95TxLwBUVe86/rY/85Kp6ILpQjylLI+aJ2Kd0q46+uHveHiTsV73Vl2jnj3CWxu5sZuFpg2TPuxGwCp4t20HRPgnFl3ziA/tLS2js11xGVqP6EbBrEbCdx4+8pxb4Jw/eAwooSWtpO66dDEZ9SVQ4A7mOTkgzv77uaRT8ibMiEiqTfLdDs+n2whbYvnkJC37eGIcLeM6cMW5O7P3CwIiX1u/VzluFsufDdHjU1tXvPd3ExpP5Q7ufiltGsmNXQdd2Ijdi3Fp4F4/9fjKvH+c69pYxP7qn1+47rWZ95DEzaxiRxqkof6Xtv8lRerbePT6k2/dzUZhp077lUXfuv31BsPvkAd+PSXk+WvuOqN6u5t/6FO//3rF5Wl7HIrfOQ7rxy8dfZxX1CzzoqHian51akz0wsnqMarOF503amDa2879u9Je02O5Fw2zzLisUIhcW1m5qlnr9sz+L7965z3tCm+R9eZ1QD6Ova8p0S1rLI+UW485DznXZflPOu9M/HOEe565v1Zf/ghr3g3d1LbXDafc+bdtO27OVBnyb17syCU7pybEbouNeB2RVyoP87MNCX2Uz66oQE7x97YYM21gTMrHRMcoZlwjq/ubGPsRkjosVnuDGasXw5Tuz6VOxwfUUY+gdTBpHyP4svmKQHtCmUjyn2C32XhmzmPiXefwB8MpB9bGeD+LI19KHfc747YDcU2rtl/6+r2bdhK/Dy44yH799i1VJ+0eH/gX14QnXlfecy1nYj32FiQM06k4njj9RvUVQ9drs576XXVzPXy6EdrIN6veZn640POUwc9c15Mx14f/Ydj1erdDlMve/GnFxWj7HIrXHSDEe//q1Lpeun8/Gtscrv66xv07LpS//l5n1Jzu5Y+UXViWyXeXz/4/ezn9Uu8U7PisZlv6prmwTl9Xpez99rH6oWuUTmC6/0mwBHelIecNjoR79/88OujS+XNMnr97zPWfKBT8c6Z4faBjs286/K+fel2O9xl76EbDCk3BXz2x2ZrfeW5YlbX5Qh6tw/OjG8s4TlCmlM/pUzdPuuKX87MubGfmrXn2MCd0ae+iHC9nwRSB5N98JKaebd9iIlyn4iOLW1PEe/GBu5SfYncubnThkCnbg7X2Xrha5Pr0zDjkbqUPMWnrTcfW4n3n3ndG5vYXy0/6jutuk4J8VRfH/9cVQew6de2wNOHfnbv9eqiW89UZx72AfWUp/5O1Kcd2+9S77/6leqNq9+lDnpWXLzv2rFFbfjGS9Wap56lnvlrf7So3ZRY6Mofuu5VgzbO+a3NC8T7+OSO6obCawbX3vHCy9TsLusQwUq8f+iba+brHfclVrxyLZtndY5CINBDAhzxHXKLW7cT8X7txX8Q3ONuC3f98+rXXbhIvMfuJnPiGtvzniqCXTFtRLpth2mTs5+dEvmmXc6+eruMPVsb2/ds291kGTslZCmx6M4UU/vXfbPRvkOwQiKWkze6TIiJvuZbCmzejy3ppVi4trn9UPW5sXd9M/1SPtdZrszljXJyCKQOJuVYHrYk5lNsVpua8fbNwttW+JbmU8vmQ7Pvul3pe+C5udOmePd9H3Pb933nut9zXJ+G+TlIFbQxn5bM3l2djL5ST+VWon2reuA7J1YH1gWWzY/vq1Yee7Uam6hmqqt91rM77lc7Jw5shGJY4n1yfIc674vPVyfsc5I64YT4gcvbtXi/6pVq3TMq8X5oXLzffutn1Wd+dLE694TL1bIVhyxik5pfH/zWvHj/8xc+Jt4ntle/zalt04+oj117+uDamS/4ZLUffkX1U3XGxkw1A1+J9w9eMy/e//x4iPdGCYrKIDBEAp2I9+s/+gbv4XSucNe/H3Lq+7zi3WWUcmhdGwfW6f59B8a5y+NjIjtlmb7dn3toXcqy+zqzpz7xx5l51za7gyX9nru0OyaoOTcaOEvFY+KfmpU2ueZbZrkoD6tD35qIa7s9ShS7caG+N3z2c/qAeKfIjsb11MFkH6iEfHLFd8qBddpvW2jbvxsm7v75OnvlTVtS97nb8efkDvX9xBXese9fbhv2d775m+XmM8enYX4GUoW7tjXm09x9n1eP3vkONTZeHYY2tqTS5L+oaiw8AO0Jfycq4b5P9euuqtyDao+Dz1djT3pjbRycCZs6/lI+G4MvufTEasJpUr35Nf8U9WH7trvUhq+/Sp122HpSvP/j196ibnv0e+qcU2/wtpmaXxdec/Kgnb/4nWrZfCXOL/6/b66E+6ODx8btnNFCXlUn0S+troxVAn4PddYJf1O9M6fe98/zy+bf8cLLWfHBzDsLEwqBQKcEOhHvN35s3aJT5X3CXb930CkbggfWaTJt73mPneAei0TdA+u4e9Ltvu0bBNQNALf9JuKdK6RtW90Z+JCYN3V8gjQ24LLrUSsFYr5zP2VcIcuxeZC/R78/+ZR3Y2vKTLmPu+tz6g0ZasafyxTl+kEgdTDZB68o8a59MKfNu/64At2U1f/6xL7blnuKPTWbb/rnlpPEn5M7bYp36m+B77s39n3mu8bxaZgxqCNmKZ9mfvgBtfWev05ya+mT3qymnrb4UWgpjdgH7T3+9895ylAdfwefVWLZvC7zz1eera596FvqfX9wo9o5XT3gPfDS4v2CK16tTj/8XHXQYfGZ9//++ePV/lP7q9ed/EVvaxy77Irvu3pevK//3Xnx/uH/My/e1dxC8a7G5sX72397Xrxv+Kd58f4XJ0K8p+QkyoKAJAKdiPebPnHagsfBhYT72Ni4eurJFwxVvPuCQy2t9x0mx30WO5UMsRPlc5w274pv277YNVOOOwvi+h0Sv6li1x6kpYhNTllqsGkzyHUIHGUnJ36xnKvDm8phXO8ngdTBZB+8DO15jz0eLrb3POSz73A7iPcnaPm+Z2Lfr21c435/239D7PhK/jzkFLIzd31cPfrDC1kf792f+jY1edDZrLLcQl0/Kk7bddedV6q/unm9Ov9Fn1N77P2soKnbt1bi/SuVeH9ONfP+bP3oNv9rfO6X6p1f+G11yoGvV0c+/yxvodT82nDVKYN2zn3xZ9XYbHVgXbVsfq4S7nrZ/EVXnzG4dvaJnxgsmx+rBLxeNj83vk2998r5/fbrX/S/WSHAzDsLEwqBQKcEOhHvt3zqjMef4x4T7voL5sBXvzsq3uvQ4e559y1H5yxR983Cp7QV86lN8c6ZHeaIv5QZC+6AyTdj7+PCPXyojVl30z+3T1O+jgAODWa5+R6beYq1ETpc0Jcr1I0Drq0o1w8CqYPJPnjVRLxzD5ALHU5n+FCPirM5xpbvS973Hssd7vdj7O8V5xr1t4fTxoJYMGZsh/EZqCvcta3cz/js3Z9SD9+xIereHoe8vRLuf9o6gmGI99npB9S5l75Yvf7Zf6Kee9Sbgj5p8X7+35+szjjiXHVwRLz/7J5vqwu/+afqXSdeovb+lSO97XFjYSpf8PX5Q+ne9dLPzIv3x15jEzvVeV953eC3C17++Wobw5LHr2nx/p6vvWHw+3knXcaKFcQ7CxMKgUCnBDoR77duPHNwYB0l3LXnXYn3lNPeQzPvdqRCh9RxDprjRDx2MyDWR0iMU0IsNjOSMujxifLYcm3OzQPNi2MD5aPNnVOWGgya9jizSm7Mqf65HF02dXzUdXw3LCgbOXmMMv0hUEeAxfIvxXNurnHLmb5jPlGPbqNOjH+8D+txbiGfOXvqqf76KN51vNwXZzuQyStT13fT0b1G3RDltGHbmiquUvK9btnY8nLO0vMUn2Z+fIl65I73eE3d42nnqMmD/6yuG53W4/r84Y0nqKfscaB63amfC9qnxfu5l71G/Zej36kOPjw883791RvUlT+6Qr3/tOvUzl3+Zfhcu4wx539l/nntf/mKTy8Q73Pj29V/+8e3Dq7915d8vLr2xKPitHj/yy//8eDau1/+BRZ3iHcWJhQCgU4JdCLeb9v0Zyzhrj0fhniPCXnfNW0nd688Z2k7J+JcG91yZrAUmmEN9R0TqhzhbNr19c+5MUAJYHsQyN2XHuPMEQGxgWcKE5tN7GA9qpyPAffmByfuVAw4eYsy/SXAFe++z4X2mnM4IkXH/nzYZUPvU/1S4t304T4mzn3fd8Cdr67rX+hUevfGga7nO5jOPehO6uF1qUKEygMJ10fNp6XVI8f0a2xyefVYtfmD6nb98JPq4dsXzsCvWH2Omlo9L9yXLZ2oniu+dfDzdvsRZRIC+JgN3Dh+8fPr1L8/fIc667WfVg/89A41PbtDTU0uVfusPEjtvvIZ8zx23q/e/pmXq3NecL468NCTBu9N//Je9cB9dwwOjZuo/lt5wNPVZy4/s1rSPqNOX/e1IAmuXaaB9V+cF+/vfc3nFsyu6/fGJ6YH12Znphb0p2flz73sDwfvbXg1xLugtIQpIJBEoBPxnmRRVfj2zeemVomWj30pxpbF60a5B8xRz2OnHhtHOWzfBPDZ5Z5Ib9oLiVJKrNoiULfFnaXgzE7bgt79OTYot+3w9eOzU78XuoFhM6d4mHaoGwWuDVS7Mds4Nz6omyxUXsViG9u3H2LN6Q9l+kEg9L3p3iDifOY5Hsc+K+7NMbs9zg0wUz51gMyxG2UWEyiR86j59MDXf60K7LhaedL3FgR45p5L1YO3zO/b3vPZ71ZTh5y24PoDX39u9ftsVe/fRH40uHG8/ZbL1HtvvFgtnZ1TU7NKTVaHws3qk9yrifNfmZlUR+13uPr1I1+hPvKN96g3HfEm9fP7f6Bu/PG16q6x+Zsek9U20NlqD/pMtd380Ykx9eaDXqKOPyl8kB/XLgP1HZe+trKmWjb/qo+p5bvtsYD1RLXSVb9mZhc+HWDrjkfVe750pn5wnLrwtZey4oOZdxYmFAKBTglkF++dehPoLPVLUYLNsAEEQAAEhknA973pW2FCiXfuE0JSxLsr2KmbZIYj/hZ0k1Elch41n+7/8pMGyfLk3/83NT75mDisROH26Um19ea3V7O9O9Tux3xMLZ2qBOLsrkHZ2V2Pqnv/QYt+pfZ7xU+6SbbEXrhxnNv1kPrqF9arAw98rlp96G+p5XusVNu3PqTu/sG/qtu+/w11w/23qS1TWpyPVeJ+Tu0zM6eO2XO1eu6hJ6pffdrRavcV+6sdOx5RP779BvX/fnST+k8nnaWW7b34+e51v5vO/uyp1RL8HRX/alm8PpCO86puJmyf3q6WTC5RF/0R9rxzkKEMCEgkAPEuMSqwCQRAAASGTCAk3o1ZdZeuh9yixLtdz+2bO/vOHbgPGX3vuy+R86j5dN/l8+Ld9xpfoq9VM8s77w2WOeDkfot36kO4ZHJWXfPlD6or//0K9Zu/eqx6ySnnqbnJPalqweup+fWl72xU3/6Pqx+bXddz8JzXmNKz8kc//Th16m/On0hPvTDzThHCdRDongDEe/fM0SMIgAAIiCeQsuc9tp0k5Ghor7xdPnRwoinju4EQ22ufOkAWHyShBpbIedR8uv+rz1dzOx+qZtN/npRl45P7qrEle6n9XnZ9Ur2uCkuNo2S7PvE/LlFn/MlbkkP07XsfVr+x3/LkeqgAAiAQJwDxjgwBARAAARBYREDynnfqMLxQOKUOkEtLvxI5w6cyslRqHCXbJU28r1p1gNqy5T5vQrrXYmVDGU3VCV2n6pXxCYIXEghAvEuIAmwAARAAAWEEpC2bpw6z1PgoUS91gCws9I3NKZEzfGqcFiIakBpHyXb1SbzrJLNFtP459DI3AGJlTF37ZkHoBgHEu4iP+NCN2LRpo1q7dp3S/7ov/b77MuX1+/bPMUcg3oceZhgAAiAAAvIIUIPJ0GMJuYfHuR6n7nmPPRYxRJPySV4U+mlRiZzhUz9z0bVaahwl25VDvK/fuHkQmg3r1iQnFlckt1WOms03191/kx1Dhd4TCInv2PvaaVvUcwQ8xHvvUwUOgAAIgED7BGLL5nVvoUPiFp0+v2xKbd02/9zh2CtV9PvEO9WG1AEyxaZv10vkDJ/6loV+e6XGUbJdOcS7jk5dAc9ZNm8LaV8muDPpVHZzZ95NO6Fl/VQ/uN5vAhDvLcZP6pdiiy6iKRAAARBolUBo2Txn+foCce8R75zD6owz7lJ4U9c9JC9U3oaCvwWtpkiwsRI5w6ducid3L1LjKNmuXOK9roD3LXO3l8Drn2Oz4NRMurYrtq/dzlHTly3auTP+uXMd7XdLoI5wN8vr3eX01Ow7Zt67jS16AwEQAIFeEGhrMMl9znsXUNryqQtb+9xHiZzhU58z8gnbpcZRsl05xXsdAU+JY3fPuy3mfcKcmqW3hblb39xIoG4YlPHpgRcxAhDvLeeH1C/Flt1EcyAAAiDQGoESvzdL9Km1gLfYUImc4VOLCTLEpqTGUbJdOcV7naXzHPHOSTF3tt7U4bTvW0aPPe8c6uWWSRHv1CF1mHmv8kTql2K5KQzPQAAE+k6gxO/NEn2SmGclcoZPEjMt3SapcZRsVy7xXke4+2bO7SzwzbrbdXzC3LeM3s0s7HlP/6yNWg2f4KYOqrMZpRxah2Xzo5Zd8BcEQAAEGASkDiYZpgeLlOhTEx656pbIGT7lypZu25UaR8l25RDvdYV7qniPZRd35j0m7kPL5anZ+26zHr11QSBFvNv21KkH8d5FRNEHCIAACPSMgNTBZBOMJfrUhEeuuiVyhk+5sqXbdqXGUbJdOcR7k6hzTpsPtU8dVkfNzNt73E0fVJ0mvqJuvwi4Qpxa/q69q1MH4r1feQFrQQAEQKATAlIHk02cL9GnJjxy1S2RM3zKlS3dtis1jpLtGqZ4950sH8oY92A6u5zdTmi/ui5vz8ab+tRj30I2UvW6zXz01gUBjlin7OC0AfFOUcR1EAABEBhBAlIHk01CUaJPTXjkqlsiZ/iUK1u6bVdqHCXbNUzx3m12oDcQaE6AI75DvXDrQrw3jxNaAAEQAIHiCHAHk/q56+6z2Lkw3Lr271S71HWfDVyfuPajnJ9AiZzhUxnZLjWOku2CeC8j9+FFOQQg3suJJTwBARAAgdYIcAeTMQEeM8Yn1PV75kXdEIB4by3UrTfEzZ3WO87YIHzKCLfDpqXGUbJdEO8dJii6AgEGAYh3BiQUAQEQAIFRI+AbTNrimuIRE9++dnT5lBsBEO9UBIZ3XaoQaUIEPjWhJ6eu1DhKtgviXU7+whIQ0AQg3pEHIAACIAACiwhwB5OUiF6+bEpt3TbNIhwS9XZl05/7L6cDrk+ctlAmTKBEzvCpjIyXGkfJdkG8l5H78KIcAhDv5cQSnoAACIBAawS4g0lKvIcMcoW6b+bdV9cn2rk2cH1qDeKINlQiZ/hURjJLjaNkuyDey8h9eFEOAYj3cmIJT0AABECgNQKhwSRn6Ty1X10bGdrzbur6BHnsQDuOgJc6QG4taEIaKpEzfBKSXA3NkBpHyXZBvDdMOlQHgZYJQLy3DBTNgQAIgEAJBLiDSY5oDs2g2++bmXfznnsDgLMfnrKF61MJ8RumDyVyhk/DzKj2+pYaR8l2Qby3l39oCQTaIADx3gZFtAECIAAChRHIeWCdRkXNvNtlqFl4gx7iXUYSShUiTejApyb05NSVGkfJdkG8y8lfWAICmgDEO/IABEAABEBgEQHuYJISzCG09t51XcadeTf1Qkvw6/TL9Qnp0IxAiZzhU7OckFJbahwl2wXxLiV7YQcIzBOAeEcmgAAIgAAIZBPvodPmqYPnKHFOXfeFVOoAubT0K5EzfCojS6XGUbJdEO9l5D68KIcAxHs5sYQnIAACINAaAe5gkhLRPvEe278eO5ROO2cfmMc5GM8GwvWpNYgj2lCJnOFTGcksNY6S7YJ4LyP34UU5BCDey4klPAEBEACB1gi0NZhMec57a8YHGmrLp9x29r39EjnDp75n5bz9UuMo2S4p4n3VqgPUli33DeJo/0xlZkpZTtuh9rj9cMtRfuH66BKAeB/d2MNzEAABEAgSkDqYbBKyEn1qwiNX3RI5w6dc2dJtu1LjKNmuPol3LYy5L/tGAFXHlPWJeyPGfaK8jj2ULbgum8CmTRvV2rXrlP7Xfen33Zcpr9+3f455CfEuOwdgHQiAAAgMhYDUwWQTGCX61IRHrrolcoZPubKl23alxlGyXTnE+/qNmweB37BuDTsB6s68Ux1QM+Hu9dDvMRHvE/2h9yh7cV0ugZD4jr2vvbFFPUfAQ7zLzQFYBgIgAAJDIyB1MNkESIk+NeGRq26JnOFTrmzptl2pcZRsVw7xrqPOEfDuzLVv2bwp486OhzLLLmcENJWF3Jl3047bh3k/1w0Iyn5c74YAxHuLnKV+KbboIpoCARAAgVYJlPi9WaJPrQa9pcZK5AyfWkqOITcjNY6S7col3rkCPiR8Y0I5ZV96aLm7T4D7bibY7+k6vpl5TtqHBD+nLsoMn0Ad4W6W17vL6anZd8y8Dz/esAAEQAAExBGQOphsAqpEn5rwyFW3RM7wKVe2dNuu1DhKtiuneE8R8Cmz1nXEO7U/nZr1Dy2bp5bld/sJQG+5CEC8t0xW6pdiy26iORAAARBojUCJ35sl+tRawFtsqETO8KnFBBliU1LjKNmunOKds3Q+NPMem6mOCXHfsvnYsng3XVP3vEO8D/ED32HXKeKdOqQOM+9V4KR+KXaYU+gKBEAABJII+L437Wesu43Zz1wnn/1+9PsXVDd1Y/VC16i+7I7wtyApBWoXLpEzfKqdDqIqSo2jZLtyifcU4a6TKDbzHlv6nnqQnE/4N9nzDvEu6isgmzE+wU0dVGcbk3JoHZbNZwsjGgYBEACB/hIIiXdbpBvvXAFNCWr7euyGgG6fuilA9QXx3n0OShUiTUjApyb05NSVGkfJduUQ73WEu86i0HPeYyfCU8vtuafJmywO7XEP9QPxLufzn9OSFPFu21GnHsR7zkiibRAAARDoKQGOeDfCOfRvyHW3vC7HFeEpYt/tX+oAuacpEjS7RM7wqYwslRpHyXblEO/cbLJPkufOvKeIcaqsttPt176J4F63Bb7v8Dqu3yjXTwKuEKeWv2sv69SBeO9nfsBqEAABEMhKILZs3l3mHhPvy5dNqa3bphfYGhPvPhFfazm9p1+pA+SsgRxC4yVyhk9DSKQMXUqNo2S7hine7RTwiWj7uiuW3RlyV1jbwtu+SWDeN+WpU+BD++sh3jN8gIU3yRHrlAucNiDeKYq4DgIgAAIjSCA2825mvykRH8IWFfvVfvjY0vzUJfq2DVIHyKWlV4mc4VMZWSo1jpLtkiLey8hAeFE6AY74DjHg1oV4Lz2L4B8IgAAI1CBALZt3961rwe2bUfd13XTPO/fgPLdvqQPkGuERXaVEzvBJdMqxjZMaR8l2Qbyz0wsFQaATAhDvnWBGJyAAAiDQLwLUzLtPrNcV79ShdIYcd198iLTUAXK/MoO2tkTO8ImOex9KSI2jZLsg3vuQ2bBxlAhAvI9StOErCIAACDAJtLXnPTTzbr/v3gjQ19yl85zZet9ye7sfqQNkZkh6U6xEzvCpN+kXNVRqHCXbBfFeRu7Di3IIQLyXE0t4AgIgAAKtEaCWzdsd1T1t3rQRW4Kvy4T22PtsiAGQOkBuLWhCGiqRM3wSklwNzZAaR8l2Qbw3TDpUB4GWCUC8twwUzYEACIBACQTqiHevGI+cNm+EeWjZvE/U++p428Fp80NLQ6lCpAkQ+NSEnpy6UuMo2S6Idzn5C0tAQBOAeEcegAAIgAAILCJAiXf30Diz9N009PhJ9IR4twW/W9c2KnXZvO8RdVIHyKWlX4mc4VMZWSo1jpLtgngvI/fhRTkEIN7LiSU8AQEQAIHWCLQ1mPSJ6NaMjDQE8d4FZX8fbeXO8DxY3DN8khSN+rZIjaNkuyDe6+cbaoJADgIQ7zmook0QAAEQ6DkBqYPJJlhL9KkJj1x1S+QMn3JlS7ftSo2jZLsg3rvNUfQGAhQBiHeKEK6DAAiAwAgSkDqYbBKKEn1XcAQxAAAFYUlEQVRqwiNX3RI5w6dc2dJtu1LjKNkuiPducxS9gQBFAOKdIoTrIAACIDCCBKQOJpuEokSfmvDIVbdEzvApV7Z0267UOEq2C+K92xxFbyBAEYB4pwjhOgiAAAiMIAGpg8kmoSjRpyY8ctUtkTN8ypUt3bYrNY6S7YJ47zZH0RsIUAQg3ilCuA4CIAACI0hA6mCySShK9KkJj1x1S+QMn3JlS7ftSo2jZLuGKd5XrTpgUYJs2XLfgvd0Gd97upB+P6UNX1nTjuk01J9rQ7eZjd5GiQDE+yhFG76CAAiAAJOA1MEk03xvsRJ9asIjV90SOcOnXNnSbbtS4yjZrmGLd1sUc4QzVYa6bmekr6y+HhL5dl2I+W4/21J627Rpo1q7dp3S/7ov/b77MuX1+/bPMX8g3qVEG3aAAAiAgCACvsGk79nu2mT7GeyUCyllU9um+pY6QKbs7tv1EjnDp75lod9eqXGUbFcO8b5+4+ZBgDasWxNNLCOe7X9DFYxYdusYse1eN+3YAj30c6hPV9yHxH4Znx54QREIie/Y+7pNW9RzBDzEOxUJXAcBEACBESQQEu9bb3rngIYr5F1Eppz7vivefb9zcIfaj9WVOkDm+NunMiVyhk99ysCwrVLjKNmuHOJdR4gj4H3inVo2786Km6Xz9hJ6n5B3hbvJIt/Mv0/kQ7iX8R3RxAuI9yb0nLpSvxRbdBFNgQAIgECrBGLi3RbcsZl0SuDbBts3BShhnjp7b/rB34JWUyTYWImc4VM3uZO7F6lxlGxXLvHOEfCUeDdCPba0PiaqbaHPmZnXNof61NewVD73J1hu+3WEu1le7y6np2bfMfMuNw9gGQiAAAgMjUCqeOcKakrsu8KdmqlPASR1gJziQx/KlsgZPvUh82gbpcZRsl05xTsl4OuId1tg+zLCJ7B9S+3turHl8alL7eksRYk+EoB4bzlqUr8UW3YTzYEACIBAawQ44p07A28bRYl87mw9NTvvA4G/Ba2lR7ShEjnDp25yJ3cvUuMo2a6c4p1aOh8T7zHBHTtoLrTsPravPrR0Xudr7KT73PmM9uUQSBHv1CF1mHmv4ir1S1FOysESEAABEFhIoK097xwxzt0f3zRG+FvQlCCvfomc4RMv9tJLSY2jZLtyiXdKuOtcCol3arabewidb9m8yWHuDQDKFumfCdjXDgGf4KYOqrN7Tjm0Dsvm24kZWgEBEACBoghwxLstuqkZ9TpwTJtttS11gFyHjeQ6JXKGT5Izjm+b1DhKtiuHeOcIdzuq9j5zzgnvHNHvZo27l90n3qk99ji0jv9ZLK1kini3fa9TD+K9tOyBPyAAAiDQAoGQeLeb1uLdFtj6WmjPekiIh4R5nSX5lNtSB8iU3X27XiJn+NS3LPTbKzWOku3KId5Tsoma2a4zQ276bzrzzrmRkOIryvabgCvEqeXv2ts6dSDe+50nsB4EQAAEshCgZt51pz6BHTpgLibGY4fStSnipQ6QswRwiI2WyBk+DTGhWuxaahwl2zVM8R6a/bYf+6bTwz4p3qRL6GA6u7ybWraYd6/FniNv3wzAifMtfmB71hRHrFMucdqAeKco4joIgAAIjCABSrxzBDclvH2z8dw6dUIidYBcxxfJdUrkDJ8kZxzfNqlxlGzXMMU7P7IoCQIyCHDEd8hSbl2IdxmxhhUgAAIgIIoAJd6NsfaBdLET4EMH14X2zccOuqtz0ry2V+oAWVTgWzCmRM7wqYXEENCE1DhKtgviXUDiwgQQsAhAvCMdQAAEQAAEFhGQOphsEqoSfWrCI1fdEjnDp1zZ0m27UuMo2S6I925zFL2BAEXAJ97/P/TDKmoFvWo4AAAAAElFTkSuQmCC"/>
          <p:cNvSpPr>
            <a:spLocks noChangeAspect="1" noChangeArrowheads="1"/>
          </p:cNvSpPr>
          <p:nvPr/>
        </p:nvSpPr>
        <p:spPr bwMode="auto">
          <a:xfrm>
            <a:off x="155575" y="-2030413"/>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20638"/>
            <a:ext cx="9010650" cy="502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7"/>
          <p:cNvSpPr>
            <a:spLocks noChangeArrowheads="1"/>
          </p:cNvSpPr>
          <p:nvPr/>
        </p:nvSpPr>
        <p:spPr bwMode="auto">
          <a:xfrm>
            <a:off x="93663" y="1055688"/>
            <a:ext cx="1692275" cy="4175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sz="2600">
              <a:solidFill>
                <a:srgbClr val="FFFFFF"/>
              </a:solidFill>
              <a:latin typeface="Verdana" pitchFamily="34" charset="0"/>
            </a:endParaRPr>
          </a:p>
        </p:txBody>
      </p:sp>
      <p:sp>
        <p:nvSpPr>
          <p:cNvPr id="92163" name="TextBox 2"/>
          <p:cNvSpPr txBox="1">
            <a:spLocks noChangeArrowheads="1"/>
          </p:cNvSpPr>
          <p:nvPr/>
        </p:nvSpPr>
        <p:spPr bwMode="auto">
          <a:xfrm>
            <a:off x="5867400" y="1222375"/>
            <a:ext cx="3097213" cy="1903413"/>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zh-CN" altLang="en-US" b="1">
                <a:solidFill>
                  <a:srgbClr val="FFFFFF"/>
                </a:solidFill>
                <a:latin typeface="Verdana" pitchFamily="34" charset="0"/>
              </a:rPr>
              <a:t>方法</a:t>
            </a:r>
            <a:r>
              <a:rPr lang="en-US" altLang="zh-CN" b="1">
                <a:solidFill>
                  <a:srgbClr val="FFFFFF"/>
                </a:solidFill>
                <a:latin typeface="Verdana" pitchFamily="34" charset="0"/>
              </a:rPr>
              <a:t>2</a:t>
            </a:r>
            <a:r>
              <a:rPr lang="zh-CN" altLang="en-US" b="1">
                <a:solidFill>
                  <a:srgbClr val="FFFFFF"/>
                </a:solidFill>
                <a:latin typeface="Verdana" pitchFamily="34" charset="0"/>
              </a:rPr>
              <a:t>：通过“导航”中选择不同专辑学科，查看本学科下重点期刊</a:t>
            </a:r>
            <a:endParaRPr lang="en-US" altLang="zh-CN" b="1">
              <a:solidFill>
                <a:srgbClr val="FFFFFF"/>
              </a:solidFill>
              <a:latin typeface="Verdana" pitchFamily="34" charset="0"/>
            </a:endParaRPr>
          </a:p>
          <a:p>
            <a:pPr algn="ctr">
              <a:lnSpc>
                <a:spcPct val="110000"/>
              </a:lnSpc>
              <a:buClr>
                <a:schemeClr val="accent1"/>
              </a:buClr>
              <a:buSzPct val="60000"/>
              <a:buFont typeface="Wingdings 3" pitchFamily="18" charset="2"/>
              <a:buNone/>
            </a:pPr>
            <a:r>
              <a:rPr lang="zh-CN" altLang="en-US" b="1">
                <a:solidFill>
                  <a:srgbClr val="FFFFFF"/>
                </a:solidFill>
                <a:latin typeface="Verdana" pitchFamily="34" charset="0"/>
              </a:rPr>
              <a:t>寻找关注学科核心期刊、把握核心领域研究动向，为科研发文找到渠道</a:t>
            </a:r>
          </a:p>
        </p:txBody>
      </p:sp>
      <p:sp>
        <p:nvSpPr>
          <p:cNvPr id="88069" name="Rectangle 7"/>
          <p:cNvSpPr>
            <a:spLocks noChangeArrowheads="1"/>
          </p:cNvSpPr>
          <p:nvPr/>
        </p:nvSpPr>
        <p:spPr bwMode="auto">
          <a:xfrm>
            <a:off x="182563" y="3575050"/>
            <a:ext cx="8574087" cy="13271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sz="2600">
              <a:solidFill>
                <a:srgbClr val="FFFFFF"/>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ppt_x"/>
                                          </p:val>
                                        </p:tav>
                                        <p:tav tm="100000">
                                          <p:val>
                                            <p:strVal val="#ppt_x"/>
                                          </p:val>
                                        </p:tav>
                                      </p:tavLst>
                                    </p:anim>
                                    <p:anim calcmode="lin" valueType="num">
                                      <p:cBhvr additive="base">
                                        <p:cTn id="8" dur="500" fill="hold"/>
                                        <p:tgtEl>
                                          <p:spTgt spid="880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additive="base">
                                        <p:cTn id="13" dur="500" fill="hold"/>
                                        <p:tgtEl>
                                          <p:spTgt spid="88069"/>
                                        </p:tgtEl>
                                        <p:attrNameLst>
                                          <p:attrName>ppt_x</p:attrName>
                                        </p:attrNameLst>
                                      </p:cBhvr>
                                      <p:tavLst>
                                        <p:tav tm="0">
                                          <p:val>
                                            <p:strVal val="#ppt_x"/>
                                          </p:val>
                                        </p:tav>
                                        <p:tav tm="100000">
                                          <p:val>
                                            <p:strVal val="#ppt_x"/>
                                          </p:val>
                                        </p:tav>
                                      </p:tavLst>
                                    </p:anim>
                                    <p:anim calcmode="lin" valueType="num">
                                      <p:cBhvr additive="base">
                                        <p:cTn id="14"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ldLvl="0" animBg="1"/>
      <p:bldP spid="88069"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377825"/>
            <a:ext cx="87820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7"/>
          <p:cNvSpPr>
            <a:spLocks noChangeArrowheads="1"/>
          </p:cNvSpPr>
          <p:nvPr/>
        </p:nvSpPr>
        <p:spPr bwMode="auto">
          <a:xfrm>
            <a:off x="2752725" y="1804988"/>
            <a:ext cx="4441825" cy="10985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endParaRPr lang="zh-CN" altLang="en-US" sz="2600">
              <a:solidFill>
                <a:srgbClr val="FFFFFF"/>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ppt_x"/>
                                          </p:val>
                                        </p:tav>
                                        <p:tav tm="100000">
                                          <p:val>
                                            <p:strVal val="#ppt_x"/>
                                          </p:val>
                                        </p:tav>
                                      </p:tavLst>
                                    </p:anim>
                                    <p:anim calcmode="lin" valueType="num">
                                      <p:cBhvr additive="base">
                                        <p:cTn id="8" dur="500" fill="hold"/>
                                        <p:tgtEl>
                                          <p:spTgt spid="89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MH_Text_1"/>
          <p:cNvGrpSpPr>
            <a:grpSpLocks/>
          </p:cNvGrpSpPr>
          <p:nvPr/>
        </p:nvGrpSpPr>
        <p:grpSpPr bwMode="auto">
          <a:xfrm>
            <a:off x="792163" y="1422400"/>
            <a:ext cx="2457450" cy="3444875"/>
            <a:chOff x="0" y="0"/>
            <a:chExt cx="1548" cy="2170"/>
          </a:xfrm>
        </p:grpSpPr>
        <p:pic>
          <p:nvPicPr>
            <p:cNvPr id="14338" name="MH_Text_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8"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10243"/>
            <p:cNvSpPr txBox="1">
              <a:spLocks noChangeArrowheads="1"/>
            </p:cNvSpPr>
            <p:nvPr/>
          </p:nvSpPr>
          <p:spPr bwMode="auto">
            <a:xfrm>
              <a:off x="50" y="49"/>
              <a:ext cx="1449"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540000" rIns="180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endParaRPr lang="zh-CN" altLang="en-US" sz="1600">
                <a:solidFill>
                  <a:srgbClr val="669900"/>
                </a:solidFill>
                <a:ea typeface="微软雅黑" pitchFamily="34" charset="-122"/>
              </a:endParaRPr>
            </a:p>
            <a:p>
              <a:pPr algn="ctr">
                <a:lnSpc>
                  <a:spcPct val="130000"/>
                </a:lnSpc>
              </a:pPr>
              <a:endParaRPr lang="zh-CN" altLang="en-US" sz="1600">
                <a:solidFill>
                  <a:srgbClr val="669900"/>
                </a:solidFill>
                <a:ea typeface="微软雅黑" pitchFamily="34" charset="-122"/>
              </a:endParaRPr>
            </a:p>
            <a:p>
              <a:pPr algn="ctr">
                <a:lnSpc>
                  <a:spcPct val="130000"/>
                </a:lnSpc>
              </a:pPr>
              <a:r>
                <a:rPr lang="zh-CN" altLang="en-US" sz="1600">
                  <a:solidFill>
                    <a:srgbClr val="669900"/>
                  </a:solidFill>
                  <a:ea typeface="微软雅黑" pitchFamily="34" charset="-122"/>
                </a:rPr>
                <a:t>期刊、博硕</a:t>
              </a:r>
            </a:p>
            <a:p>
              <a:pPr algn="ctr">
                <a:lnSpc>
                  <a:spcPct val="130000"/>
                </a:lnSpc>
              </a:pPr>
              <a:r>
                <a:rPr lang="zh-CN" altLang="en-US" sz="1600">
                  <a:solidFill>
                    <a:srgbClr val="669900"/>
                  </a:solidFill>
                  <a:ea typeface="微软雅黑" pitchFamily="34" charset="-122"/>
                </a:rPr>
                <a:t>报纸、会议</a:t>
              </a:r>
            </a:p>
            <a:p>
              <a:pPr algn="ctr">
                <a:lnSpc>
                  <a:spcPct val="130000"/>
                </a:lnSpc>
              </a:pPr>
              <a:r>
                <a:rPr lang="zh-CN" altLang="en-US" sz="1600">
                  <a:solidFill>
                    <a:srgbClr val="669900"/>
                  </a:solidFill>
                  <a:ea typeface="微软雅黑" pitchFamily="34" charset="-122"/>
                </a:rPr>
                <a:t>年鉴、专利</a:t>
              </a:r>
            </a:p>
            <a:p>
              <a:pPr algn="ctr">
                <a:lnSpc>
                  <a:spcPct val="130000"/>
                </a:lnSpc>
              </a:pPr>
              <a:r>
                <a:rPr lang="zh-CN" altLang="en-US" sz="1600">
                  <a:solidFill>
                    <a:srgbClr val="669900"/>
                  </a:solidFill>
                  <a:ea typeface="微软雅黑" pitchFamily="34" charset="-122"/>
                </a:rPr>
                <a:t>科技成果、标准</a:t>
              </a:r>
            </a:p>
            <a:p>
              <a:pPr algn="ctr">
                <a:lnSpc>
                  <a:spcPct val="130000"/>
                </a:lnSpc>
              </a:pPr>
              <a:r>
                <a:rPr lang="zh-CN" altLang="en-US" sz="1600">
                  <a:solidFill>
                    <a:srgbClr val="669900"/>
                  </a:solidFill>
                  <a:ea typeface="微软雅黑" pitchFamily="34" charset="-122"/>
                </a:rPr>
                <a:t>法律法规</a:t>
              </a:r>
            </a:p>
            <a:p>
              <a:pPr algn="ctr">
                <a:lnSpc>
                  <a:spcPct val="130000"/>
                </a:lnSpc>
              </a:pPr>
              <a:r>
                <a:rPr lang="zh-CN" altLang="en-US" sz="1600">
                  <a:solidFill>
                    <a:srgbClr val="669900"/>
                  </a:solidFill>
                  <a:ea typeface="微软雅黑" pitchFamily="34" charset="-122"/>
                </a:rPr>
                <a:t>外文文献</a:t>
              </a:r>
            </a:p>
            <a:p>
              <a:pPr algn="ctr">
                <a:lnSpc>
                  <a:spcPct val="130000"/>
                </a:lnSpc>
              </a:pPr>
              <a:endParaRPr lang="en-US" altLang="zh-CN" sz="1600">
                <a:solidFill>
                  <a:srgbClr val="000000"/>
                </a:solidFill>
                <a:latin typeface="幼圆" pitchFamily="49" charset="-122"/>
                <a:ea typeface="幼圆" pitchFamily="49" charset="-122"/>
              </a:endParaRPr>
            </a:p>
          </p:txBody>
        </p:sp>
      </p:grpSp>
      <p:cxnSp>
        <p:nvCxnSpPr>
          <p:cNvPr id="14340" name="MH_Other_1"/>
          <p:cNvCxnSpPr>
            <a:cxnSpLocks noChangeShapeType="1"/>
          </p:cNvCxnSpPr>
          <p:nvPr/>
        </p:nvCxnSpPr>
        <p:spPr bwMode="auto">
          <a:xfrm>
            <a:off x="1271588" y="2252663"/>
            <a:ext cx="1500187" cy="0"/>
          </a:xfrm>
          <a:prstGeom prst="line">
            <a:avLst/>
          </a:prstGeom>
          <a:noFill/>
          <a:ln w="19050">
            <a:solidFill>
              <a:srgbClr val="FF5495"/>
            </a:solidFill>
            <a:round/>
            <a:headEnd/>
            <a:tailEnd/>
          </a:ln>
          <a:extLst>
            <a:ext uri="{909E8E84-426E-40DD-AFC4-6F175D3DCCD1}">
              <a14:hiddenFill xmlns:a14="http://schemas.microsoft.com/office/drawing/2010/main">
                <a:noFill/>
              </a14:hiddenFill>
            </a:ext>
          </a:extLst>
        </p:spPr>
      </p:cxnSp>
      <p:sp>
        <p:nvSpPr>
          <p:cNvPr id="14341" name="MH_SubTitle_1"/>
          <p:cNvSpPr txBox="1">
            <a:spLocks noChangeArrowheads="1"/>
          </p:cNvSpPr>
          <p:nvPr/>
        </p:nvSpPr>
        <p:spPr bwMode="auto">
          <a:xfrm>
            <a:off x="1271588" y="1681163"/>
            <a:ext cx="15001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r>
              <a:rPr lang="zh-CN" altLang="en-US" sz="2000" b="1">
                <a:solidFill>
                  <a:srgbClr val="F72155"/>
                </a:solidFill>
                <a:latin typeface="微软雅黑" pitchFamily="34" charset="-122"/>
                <a:ea typeface="微软雅黑" pitchFamily="34" charset="-122"/>
              </a:rPr>
              <a:t>文献资源</a:t>
            </a:r>
          </a:p>
          <a:p>
            <a:pPr algn="ctr">
              <a:buClr>
                <a:schemeClr val="accent1"/>
              </a:buClr>
              <a:buSzPct val="60000"/>
              <a:buFont typeface="Wingdings 3" pitchFamily="18" charset="2"/>
              <a:buNone/>
            </a:pPr>
            <a:r>
              <a:rPr lang="zh-CN" altLang="en-US" sz="2000" b="1">
                <a:solidFill>
                  <a:srgbClr val="F72155"/>
                </a:solidFill>
                <a:latin typeface="微软雅黑" pitchFamily="34" charset="-122"/>
                <a:ea typeface="微软雅黑" pitchFamily="34" charset="-122"/>
              </a:rPr>
              <a:t>数据库</a:t>
            </a:r>
          </a:p>
        </p:txBody>
      </p:sp>
      <p:grpSp>
        <p:nvGrpSpPr>
          <p:cNvPr id="14342" name="MH_Text_2"/>
          <p:cNvGrpSpPr>
            <a:grpSpLocks/>
          </p:cNvGrpSpPr>
          <p:nvPr/>
        </p:nvGrpSpPr>
        <p:grpSpPr bwMode="auto">
          <a:xfrm>
            <a:off x="3340100" y="1422400"/>
            <a:ext cx="2463800" cy="3444875"/>
            <a:chOff x="0" y="0"/>
            <a:chExt cx="1552" cy="2170"/>
          </a:xfrm>
        </p:grpSpPr>
        <p:pic>
          <p:nvPicPr>
            <p:cNvPr id="14343" name="MH_Text_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52"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文本框 10248"/>
            <p:cNvSpPr txBox="1">
              <a:spLocks noChangeArrowheads="1"/>
            </p:cNvSpPr>
            <p:nvPr/>
          </p:nvSpPr>
          <p:spPr bwMode="auto">
            <a:xfrm>
              <a:off x="51" y="49"/>
              <a:ext cx="1450"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540000" rIns="180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endParaRPr lang="en-US" altLang="zh-CN" sz="1600">
                <a:solidFill>
                  <a:srgbClr val="000000"/>
                </a:solidFill>
                <a:latin typeface="幼圆" pitchFamily="49" charset="-122"/>
                <a:ea typeface="幼圆" pitchFamily="49" charset="-122"/>
              </a:endParaRPr>
            </a:p>
            <a:p>
              <a:pPr algn="ctr">
                <a:lnSpc>
                  <a:spcPct val="130000"/>
                </a:lnSpc>
              </a:pPr>
              <a:endParaRPr lang="en-US" altLang="zh-CN" sz="1600">
                <a:solidFill>
                  <a:srgbClr val="000000"/>
                </a:solidFill>
                <a:latin typeface="幼圆" pitchFamily="49" charset="-122"/>
                <a:ea typeface="幼圆" pitchFamily="49" charset="-122"/>
              </a:endParaRPr>
            </a:p>
          </p:txBody>
        </p:sp>
      </p:grpSp>
      <p:cxnSp>
        <p:nvCxnSpPr>
          <p:cNvPr id="14345" name="MH_Other_2"/>
          <p:cNvCxnSpPr>
            <a:cxnSpLocks noChangeShapeType="1"/>
          </p:cNvCxnSpPr>
          <p:nvPr/>
        </p:nvCxnSpPr>
        <p:spPr bwMode="auto">
          <a:xfrm>
            <a:off x="3822700" y="2252663"/>
            <a:ext cx="1498600" cy="0"/>
          </a:xfrm>
          <a:prstGeom prst="line">
            <a:avLst/>
          </a:prstGeom>
          <a:noFill/>
          <a:ln w="19050">
            <a:solidFill>
              <a:srgbClr val="01E5FF"/>
            </a:solidFill>
            <a:round/>
            <a:headEnd/>
            <a:tailEnd/>
          </a:ln>
          <a:extLst>
            <a:ext uri="{909E8E84-426E-40DD-AFC4-6F175D3DCCD1}">
              <a14:hiddenFill xmlns:a14="http://schemas.microsoft.com/office/drawing/2010/main">
                <a:noFill/>
              </a14:hiddenFill>
            </a:ext>
          </a:extLst>
        </p:spPr>
      </p:cxnSp>
      <p:sp>
        <p:nvSpPr>
          <p:cNvPr id="14346" name="MH_SubTitle_2"/>
          <p:cNvSpPr txBox="1">
            <a:spLocks noChangeArrowheads="1"/>
          </p:cNvSpPr>
          <p:nvPr/>
        </p:nvSpPr>
        <p:spPr bwMode="auto">
          <a:xfrm>
            <a:off x="3822700" y="1681163"/>
            <a:ext cx="1498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r>
              <a:rPr lang="zh-CN" altLang="en-US" sz="2000" b="1">
                <a:solidFill>
                  <a:srgbClr val="00AFEB"/>
                </a:solidFill>
                <a:latin typeface="微软雅黑" pitchFamily="34" charset="-122"/>
                <a:ea typeface="微软雅黑" pitchFamily="34" charset="-122"/>
              </a:rPr>
              <a:t>知识元</a:t>
            </a:r>
          </a:p>
          <a:p>
            <a:pPr algn="ctr">
              <a:buClr>
                <a:schemeClr val="accent1"/>
              </a:buClr>
              <a:buSzPct val="60000"/>
              <a:buFont typeface="Wingdings 3" pitchFamily="18" charset="2"/>
              <a:buNone/>
            </a:pPr>
            <a:r>
              <a:rPr lang="zh-CN" altLang="en-US" sz="2000" b="1">
                <a:solidFill>
                  <a:srgbClr val="00AFEB"/>
                </a:solidFill>
                <a:latin typeface="微软雅黑" pitchFamily="34" charset="-122"/>
                <a:ea typeface="微软雅黑" pitchFamily="34" charset="-122"/>
              </a:rPr>
              <a:t>数据库</a:t>
            </a:r>
          </a:p>
        </p:txBody>
      </p:sp>
      <p:grpSp>
        <p:nvGrpSpPr>
          <p:cNvPr id="14347" name="MH_Text_3"/>
          <p:cNvGrpSpPr>
            <a:grpSpLocks/>
          </p:cNvGrpSpPr>
          <p:nvPr/>
        </p:nvGrpSpPr>
        <p:grpSpPr bwMode="auto">
          <a:xfrm>
            <a:off x="5894388" y="1422400"/>
            <a:ext cx="2457450" cy="3444875"/>
            <a:chOff x="0" y="0"/>
            <a:chExt cx="1548" cy="2170"/>
          </a:xfrm>
        </p:grpSpPr>
        <p:pic>
          <p:nvPicPr>
            <p:cNvPr id="14348" name="MH_Text_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48"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文本框 10253"/>
            <p:cNvSpPr txBox="1">
              <a:spLocks noChangeArrowheads="1"/>
            </p:cNvSpPr>
            <p:nvPr/>
          </p:nvSpPr>
          <p:spPr bwMode="auto">
            <a:xfrm>
              <a:off x="49" y="49"/>
              <a:ext cx="1449"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540000" rIns="180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en-US" altLang="zh-CN" sz="1600">
                  <a:solidFill>
                    <a:srgbClr val="800080"/>
                  </a:solidFill>
                  <a:latin typeface="微软雅黑" pitchFamily="34" charset="-122"/>
                  <a:ea typeface="微软雅黑" pitchFamily="34" charset="-122"/>
                  <a:sym typeface="微软雅黑" pitchFamily="34" charset="-122"/>
                </a:rPr>
                <a:t>E-Study</a:t>
              </a:r>
              <a:endParaRPr lang="zh-CN" altLang="en-US" sz="1600">
                <a:solidFill>
                  <a:srgbClr val="800080"/>
                </a:solidFill>
                <a:latin typeface="微软雅黑" pitchFamily="34" charset="-122"/>
                <a:ea typeface="微软雅黑" pitchFamily="34" charset="-122"/>
                <a:sym typeface="微软雅黑" pitchFamily="34" charset="-122"/>
              </a:endParaRPr>
            </a:p>
            <a:p>
              <a:pPr algn="ctr">
                <a:lnSpc>
                  <a:spcPct val="130000"/>
                </a:lnSpc>
              </a:pPr>
              <a:r>
                <a:rPr lang="zh-CN" altLang="en-US" sz="1600">
                  <a:solidFill>
                    <a:srgbClr val="800080"/>
                  </a:solidFill>
                  <a:latin typeface="微软雅黑" pitchFamily="34" charset="-122"/>
                  <a:ea typeface="微软雅黑" pitchFamily="34" charset="-122"/>
                  <a:sym typeface="微软雅黑" pitchFamily="34" charset="-122"/>
                </a:rPr>
                <a:t>个人数字图书馆</a:t>
              </a:r>
            </a:p>
            <a:p>
              <a:pPr algn="ctr">
                <a:lnSpc>
                  <a:spcPct val="130000"/>
                </a:lnSpc>
              </a:pPr>
              <a:r>
                <a:rPr lang="zh-CN" altLang="en-US" sz="1600">
                  <a:solidFill>
                    <a:srgbClr val="800080"/>
                  </a:solidFill>
                  <a:latin typeface="微软雅黑" pitchFamily="34" charset="-122"/>
                  <a:ea typeface="微软雅黑" pitchFamily="34" charset="-122"/>
                  <a:sym typeface="微软雅黑" pitchFamily="34" charset="-122"/>
                </a:rPr>
                <a:t>翻译助手</a:t>
              </a:r>
            </a:p>
            <a:p>
              <a:pPr algn="ctr">
                <a:lnSpc>
                  <a:spcPct val="130000"/>
                </a:lnSpc>
              </a:pPr>
              <a:r>
                <a:rPr lang="zh-CN" altLang="en-US" sz="1600">
                  <a:solidFill>
                    <a:srgbClr val="800080"/>
                  </a:solidFill>
                  <a:latin typeface="微软雅黑" pitchFamily="34" charset="-122"/>
                  <a:ea typeface="微软雅黑" pitchFamily="34" charset="-122"/>
                  <a:sym typeface="微软雅黑" pitchFamily="34" charset="-122"/>
                </a:rPr>
                <a:t> 指数分析</a:t>
              </a:r>
              <a:endParaRPr lang="en-US" altLang="zh-CN" sz="1600">
                <a:solidFill>
                  <a:srgbClr val="000000"/>
                </a:solidFill>
                <a:latin typeface="幼圆" pitchFamily="49" charset="-122"/>
                <a:ea typeface="幼圆" pitchFamily="49" charset="-122"/>
              </a:endParaRPr>
            </a:p>
            <a:p>
              <a:pPr algn="ctr">
                <a:lnSpc>
                  <a:spcPct val="130000"/>
                </a:lnSpc>
              </a:pPr>
              <a:endParaRPr lang="en-US" altLang="zh-CN" sz="1600">
                <a:solidFill>
                  <a:srgbClr val="000000"/>
                </a:solidFill>
                <a:latin typeface="幼圆" pitchFamily="49" charset="-122"/>
                <a:ea typeface="幼圆" pitchFamily="49" charset="-122"/>
              </a:endParaRPr>
            </a:p>
          </p:txBody>
        </p:sp>
      </p:grpSp>
      <p:cxnSp>
        <p:nvCxnSpPr>
          <p:cNvPr id="14350" name="MH_Other_3"/>
          <p:cNvCxnSpPr>
            <a:cxnSpLocks noChangeShapeType="1"/>
          </p:cNvCxnSpPr>
          <p:nvPr/>
        </p:nvCxnSpPr>
        <p:spPr bwMode="auto">
          <a:xfrm>
            <a:off x="6372225" y="2252663"/>
            <a:ext cx="1500188" cy="0"/>
          </a:xfrm>
          <a:prstGeom prst="line">
            <a:avLst/>
          </a:prstGeom>
          <a:noFill/>
          <a:ln w="19050">
            <a:solidFill>
              <a:srgbClr val="A9D18D"/>
            </a:solidFill>
            <a:round/>
            <a:headEnd/>
            <a:tailEnd/>
          </a:ln>
          <a:extLst>
            <a:ext uri="{909E8E84-426E-40DD-AFC4-6F175D3DCCD1}">
              <a14:hiddenFill xmlns:a14="http://schemas.microsoft.com/office/drawing/2010/main">
                <a:noFill/>
              </a14:hiddenFill>
            </a:ext>
          </a:extLst>
        </p:spPr>
      </p:cxnSp>
      <p:sp>
        <p:nvSpPr>
          <p:cNvPr id="14351" name="MH_SubTitle_3"/>
          <p:cNvSpPr txBox="1">
            <a:spLocks noChangeArrowheads="1"/>
          </p:cNvSpPr>
          <p:nvPr/>
        </p:nvSpPr>
        <p:spPr bwMode="auto">
          <a:xfrm>
            <a:off x="6372225" y="1681163"/>
            <a:ext cx="15001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r>
              <a:rPr lang="zh-CN" altLang="en-US" sz="2000" b="1">
                <a:solidFill>
                  <a:srgbClr val="649C3E"/>
                </a:solidFill>
                <a:latin typeface="微软雅黑" pitchFamily="34" charset="-122"/>
                <a:ea typeface="微软雅黑" pitchFamily="34" charset="-122"/>
              </a:rPr>
              <a:t>科研服务类产品</a:t>
            </a:r>
          </a:p>
        </p:txBody>
      </p:sp>
      <p:sp>
        <p:nvSpPr>
          <p:cNvPr id="14352" name="MH_PageTitle"/>
          <p:cNvSpPr>
            <a:spLocks noGrp="1" noChangeArrowheads="1"/>
          </p:cNvSpPr>
          <p:nvPr>
            <p:ph type="title" idx="4294967295"/>
          </p:nvPr>
        </p:nvSpPr>
        <p:spPr>
          <a:xfrm>
            <a:off x="465138" y="96838"/>
            <a:ext cx="7886700" cy="1325562"/>
          </a:xfrm>
        </p:spPr>
        <p:txBody>
          <a:bodyPr anchor="ctr"/>
          <a:lstStyle/>
          <a:p>
            <a:pPr eaLnBrk="1" hangingPunct="1"/>
            <a:r>
              <a:rPr lang="zh-CN" altLang="en-US" smtClean="0"/>
              <a:t>cnki资源总库</a:t>
            </a:r>
          </a:p>
        </p:txBody>
      </p:sp>
      <p:sp>
        <p:nvSpPr>
          <p:cNvPr id="14353" name="Rectangle 31"/>
          <p:cNvSpPr/>
          <p:nvPr/>
        </p:nvSpPr>
        <p:spPr>
          <a:xfrm>
            <a:off x="3606800" y="2484438"/>
            <a:ext cx="1936750" cy="2316162"/>
          </a:xfrm>
          <a:prstGeom prst="rect">
            <a:avLst/>
          </a:prstGeom>
          <a:noFill/>
          <a:ln w="9525">
            <a:noFill/>
          </a:ln>
        </p:spPr>
        <p:txBody>
          <a:bodyPr>
            <a:spAutoFit/>
          </a:bodyPr>
          <a:lstStyle/>
          <a:p>
            <a:pPr marL="171450" indent="-171450">
              <a:lnSpc>
                <a:spcPct val="110000"/>
              </a:lnSpc>
              <a:buFont typeface="Arial" pitchFamily="34" charset="0"/>
              <a:buAutoNum type="arabicPeriod"/>
            </a:pPr>
            <a:r>
              <a:rPr lang="zh-CN" altLang="en-US" sz="1600" noProof="1">
                <a:solidFill>
                  <a:srgbClr val="3366CC"/>
                </a:solidFill>
                <a:latin typeface="微软雅黑" panose="020B0503020204020204" pitchFamily="2" charset="-122"/>
                <a:ea typeface="微软雅黑" panose="020B0503020204020204" pitchFamily="2" charset="-122"/>
                <a:cs typeface="+mn-ea"/>
                <a:sym typeface="微软雅黑" panose="020B0503020204020204" pitchFamily="2" charset="-122"/>
              </a:rPr>
              <a:t>工具书</a:t>
            </a:r>
            <a:endParaRPr lang="zh-CN" altLang="en-US" sz="1600" noProof="1">
              <a:solidFill>
                <a:srgbClr val="3366CC"/>
              </a:solidFill>
              <a:latin typeface="微软雅黑" panose="020B0503020204020204" pitchFamily="2" charset="-122"/>
              <a:ea typeface="微软雅黑" panose="020B0503020204020204" pitchFamily="2" charset="-122"/>
              <a:sym typeface="微软雅黑" panose="020B0503020204020204" pitchFamily="2" charset="-122"/>
            </a:endParaRPr>
          </a:p>
          <a:p>
            <a:pPr marL="171450" indent="-171450">
              <a:lnSpc>
                <a:spcPct val="110000"/>
              </a:lnSpc>
            </a:pPr>
            <a:endParaRPr lang="en-US" altLang="x-none" sz="1600" b="1" noProof="1">
              <a:solidFill>
                <a:srgbClr val="1C1C1C"/>
              </a:solidFill>
              <a:latin typeface="微软雅黑" panose="020B0503020204020204" pitchFamily="2" charset="-122"/>
              <a:ea typeface="微软雅黑" panose="020B0503020204020204" pitchFamily="2" charset="-122"/>
            </a:endParaRPr>
          </a:p>
          <a:p>
            <a:pPr marL="171450" indent="-171450">
              <a:buFont typeface="Arial" pitchFamily="34" charset="0"/>
              <a:buAutoNum type="arabicPeriod" startAt="2"/>
            </a:pPr>
            <a:r>
              <a:rPr lang="zh-CN" altLang="zh-CN" sz="1600" noProof="1">
                <a:solidFill>
                  <a:srgbClr val="3366CC"/>
                </a:solidFill>
                <a:latin typeface="微软雅黑" panose="020B0503020204020204" pitchFamily="2" charset="-122"/>
                <a:ea typeface="微软雅黑" panose="020B0503020204020204" pitchFamily="2" charset="-122"/>
                <a:cs typeface="+mn-ea"/>
                <a:sym typeface="微软雅黑" panose="020B0503020204020204" pitchFamily="2" charset="-122"/>
              </a:rPr>
              <a:t>中国社会经济大数据研究平台</a:t>
            </a:r>
            <a:endParaRPr lang="zh-CN" altLang="zh-CN" sz="1600" noProof="1">
              <a:solidFill>
                <a:srgbClr val="3366CC"/>
              </a:solidFill>
              <a:latin typeface="微软雅黑" panose="020B0503020204020204" pitchFamily="2" charset="-122"/>
              <a:ea typeface="微软雅黑" panose="020B0503020204020204" pitchFamily="2" charset="-122"/>
              <a:sym typeface="微软雅黑" panose="020B0503020204020204" pitchFamily="2" charset="-122"/>
            </a:endParaRPr>
          </a:p>
          <a:p>
            <a:endParaRPr lang="zh-CN" altLang="zh-CN" sz="1600" noProof="1">
              <a:solidFill>
                <a:srgbClr val="3366CC"/>
              </a:solidFill>
              <a:latin typeface="微软雅黑" panose="020B0503020204020204" pitchFamily="2" charset="-122"/>
              <a:ea typeface="微软雅黑" panose="020B0503020204020204" pitchFamily="2" charset="-122"/>
              <a:sym typeface="微软雅黑" panose="020B0503020204020204" pitchFamily="2" charset="-122"/>
            </a:endParaRPr>
          </a:p>
          <a:p>
            <a:pPr marL="171450" indent="-171450"/>
            <a:r>
              <a:rPr lang="zh-CN" altLang="en-US" sz="1600" noProof="1">
                <a:solidFill>
                  <a:srgbClr val="3366CC"/>
                </a:solidFill>
                <a:latin typeface="微软雅黑" panose="020B0503020204020204" pitchFamily="2" charset="-122"/>
                <a:ea typeface="微软雅黑" panose="020B0503020204020204" pitchFamily="2" charset="-122"/>
                <a:cs typeface="+mn-ea"/>
                <a:sym typeface="微软雅黑" panose="020B0503020204020204" pitchFamily="2" charset="-122"/>
              </a:rPr>
              <a:t>3.学术图片知识库</a:t>
            </a:r>
            <a:endParaRPr lang="zh-CN" altLang="en-US" sz="1600" noProof="1">
              <a:solidFill>
                <a:srgbClr val="3366CC"/>
              </a:solidFill>
              <a:latin typeface="微软雅黑" panose="020B0503020204020204" pitchFamily="2" charset="-122"/>
              <a:ea typeface="微软雅黑" panose="020B0503020204020204" pitchFamily="2" charset="-122"/>
              <a:sym typeface="微软雅黑" panose="020B0503020204020204" pitchFamily="2" charset="-122"/>
            </a:endParaRPr>
          </a:p>
          <a:p>
            <a:pPr marL="171450" indent="-171450"/>
            <a:endParaRPr lang="en-US" altLang="x-none" sz="1200" b="1" noProof="1">
              <a:solidFill>
                <a:srgbClr val="1C1C1C"/>
              </a:solidFill>
              <a:ea typeface="Arial" panose="020B0604020202020204" pitchFamily="34" charset="0"/>
            </a:endParaRPr>
          </a:p>
          <a:p>
            <a:pPr marL="171450" indent="-171450"/>
            <a:endParaRPr lang="en-US" altLang="x-none" sz="1200" b="1" noProof="1">
              <a:solidFill>
                <a:srgbClr val="1C1C1C"/>
              </a:solidFill>
              <a:ea typeface="Arial" panose="020B0604020202020204" pitchFamily="34" charset="0"/>
            </a:endParaRPr>
          </a:p>
          <a:p>
            <a:pPr marL="171450" indent="-171450">
              <a:buFont typeface="Arial" pitchFamily="34" charset="0"/>
              <a:buAutoNum type="arabicPeriod" startAt="3"/>
            </a:pPr>
            <a:endParaRPr lang="en-US" altLang="x-none" sz="1200" b="1" noProof="1">
              <a:solidFill>
                <a:srgbClr val="1C1C1C"/>
              </a:solidFill>
              <a:ea typeface="Arial" panose="020B0604020202020204" pitchFamily="34" charset="0"/>
            </a:endParaRPr>
          </a:p>
          <a:p>
            <a:pPr marL="171450" indent="-171450">
              <a:lnSpc>
                <a:spcPct val="90000"/>
              </a:lnSpc>
              <a:buFont typeface="Arial" pitchFamily="34" charset="0"/>
              <a:buAutoNum type="arabicPeriod" startAt="4"/>
            </a:pPr>
            <a:endParaRPr lang="en-US" altLang="x-none" sz="1200" b="1" noProof="1">
              <a:solidFill>
                <a:srgbClr val="1C1C1C"/>
              </a:solidFill>
              <a:ea typeface="Arial" panose="020B0604020202020204"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 y="952500"/>
            <a:ext cx="7056438"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日期占位符 3"/>
          <p:cNvSpPr txBox="1">
            <a:spLocks noGrp="1" noChangeArrowheads="1"/>
          </p:cNvSpPr>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1200">
              <a:solidFill>
                <a:srgbClr val="898989"/>
              </a:solidFill>
            </a:endParaRPr>
          </a:p>
        </p:txBody>
      </p:sp>
      <p:sp>
        <p:nvSpPr>
          <p:cNvPr id="94211" name="灯片编号占位符 4"/>
          <p:cNvSpPr txBox="1">
            <a:spLocks noGrp="1" noChangeArrowheads="1"/>
          </p:cNvSpPr>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a:lnSpc>
                <a:spcPct val="110000"/>
              </a:lnSpc>
              <a:buClr>
                <a:schemeClr val="accent1"/>
              </a:buClr>
              <a:buSzPct val="60000"/>
              <a:buFont typeface="Wingdings 3" pitchFamily="18" charset="2"/>
              <a:buNone/>
            </a:pPr>
            <a:fld id="{532E1E30-960D-4EF3-8E17-A30B48DBA3F7}" type="slidenum">
              <a:rPr lang="zh-CN" altLang="en-US" sz="1200">
                <a:solidFill>
                  <a:srgbClr val="898989"/>
                </a:solidFill>
              </a:rPr>
              <a:pPr algn="r">
                <a:lnSpc>
                  <a:spcPct val="110000"/>
                </a:lnSpc>
                <a:buClr>
                  <a:schemeClr val="accent1"/>
                </a:buClr>
                <a:buSzPct val="60000"/>
                <a:buFont typeface="Wingdings 3" pitchFamily="18" charset="2"/>
                <a:buNone/>
              </a:pPr>
              <a:t>80</a:t>
            </a:fld>
            <a:endParaRPr lang="zh-CN" altLang="en-US" sz="1200">
              <a:solidFill>
                <a:srgbClr val="898989"/>
              </a:solidFill>
            </a:endParaRPr>
          </a:p>
        </p:txBody>
      </p:sp>
      <p:pic>
        <p:nvPicPr>
          <p:cNvPr id="901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1220788"/>
            <a:ext cx="748823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495425"/>
            <a:ext cx="6886575"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标题 1"/>
          <p:cNvSpPr txBox="1">
            <a:spLocks noChangeArrowheads="1"/>
          </p:cNvSpPr>
          <p:nvPr/>
        </p:nvSpPr>
        <p:spPr bwMode="auto">
          <a:xfrm>
            <a:off x="0" y="204788"/>
            <a:ext cx="8458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3.2 </a:t>
            </a:r>
            <a:r>
              <a:rPr lang="zh-CN" altLang="zh-CN" sz="2800" b="1">
                <a:solidFill>
                  <a:srgbClr val="09886D"/>
                </a:solidFill>
                <a:latin typeface="楷体" pitchFamily="49" charset="-122"/>
                <a:ea typeface="楷体" pitchFamily="49" charset="-122"/>
              </a:rPr>
              <a:t>投稿途径</a:t>
            </a:r>
            <a:r>
              <a:rPr lang="en-US" altLang="zh-CN" sz="2800" b="1">
                <a:solidFill>
                  <a:srgbClr val="09886D"/>
                </a:solidFill>
                <a:latin typeface="楷体" pitchFamily="49" charset="-122"/>
                <a:ea typeface="楷体" pitchFamily="49" charset="-122"/>
              </a:rPr>
              <a:t> </a:t>
            </a:r>
            <a:r>
              <a:rPr lang="zh-CN" altLang="en-US" sz="2800" b="1">
                <a:solidFill>
                  <a:srgbClr val="09886D"/>
                </a:solidFill>
                <a:latin typeface="楷体" pitchFamily="49" charset="-122"/>
                <a:ea typeface="楷体" pitchFamily="49" charset="-122"/>
              </a:rPr>
              <a:t>利用</a:t>
            </a:r>
            <a:r>
              <a:rPr lang="en-US" altLang="zh-CN" sz="2800" b="1">
                <a:solidFill>
                  <a:srgbClr val="09886D"/>
                </a:solidFill>
                <a:latin typeface="楷体" pitchFamily="49" charset="-122"/>
                <a:ea typeface="楷体" pitchFamily="49" charset="-122"/>
              </a:rPr>
              <a:t>E-Study</a:t>
            </a:r>
            <a:r>
              <a:rPr lang="zh-CN" altLang="en-US" sz="2800" b="1">
                <a:solidFill>
                  <a:srgbClr val="09886D"/>
                </a:solidFill>
                <a:latin typeface="楷体" pitchFamily="49" charset="-122"/>
                <a:ea typeface="楷体" pitchFamily="49" charset="-122"/>
              </a:rPr>
              <a:t>投稿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 calcmode="lin" valueType="num">
                                      <p:cBhvr additive="base">
                                        <p:cTn id="7" dur="500" fill="hold"/>
                                        <p:tgtEl>
                                          <p:spTgt spid="90117"/>
                                        </p:tgtEl>
                                        <p:attrNameLst>
                                          <p:attrName>ppt_x</p:attrName>
                                        </p:attrNameLst>
                                      </p:cBhvr>
                                      <p:tavLst>
                                        <p:tav tm="0">
                                          <p:val>
                                            <p:strVal val="#ppt_x"/>
                                          </p:val>
                                        </p:tav>
                                        <p:tav tm="100000">
                                          <p:val>
                                            <p:strVal val="#ppt_x"/>
                                          </p:val>
                                        </p:tav>
                                      </p:tavLst>
                                    </p:anim>
                                    <p:anim calcmode="lin" valueType="num">
                                      <p:cBhvr additive="base">
                                        <p:cTn id="8" dur="500" fill="hold"/>
                                        <p:tgtEl>
                                          <p:spTgt spid="901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0118"/>
                                        </p:tgtEl>
                                        <p:attrNameLst>
                                          <p:attrName>style.visibility</p:attrName>
                                        </p:attrNameLst>
                                      </p:cBhvr>
                                      <p:to>
                                        <p:strVal val="visible"/>
                                      </p:to>
                                    </p:set>
                                    <p:anim calcmode="lin" valueType="num">
                                      <p:cBhvr additive="base">
                                        <p:cTn id="13" dur="500" fill="hold"/>
                                        <p:tgtEl>
                                          <p:spTgt spid="90118"/>
                                        </p:tgtEl>
                                        <p:attrNameLst>
                                          <p:attrName>ppt_x</p:attrName>
                                        </p:attrNameLst>
                                      </p:cBhvr>
                                      <p:tavLst>
                                        <p:tav tm="0">
                                          <p:val>
                                            <p:strVal val="#ppt_x"/>
                                          </p:val>
                                        </p:tav>
                                        <p:tav tm="100000">
                                          <p:val>
                                            <p:strVal val="#ppt_x"/>
                                          </p:val>
                                        </p:tav>
                                      </p:tavLst>
                                    </p:anim>
                                    <p:anim calcmode="lin" valueType="num">
                                      <p:cBhvr additive="base">
                                        <p:cTn id="14" dur="500" fill="hold"/>
                                        <p:tgtEl>
                                          <p:spTgt spid="90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71575"/>
            <a:ext cx="951547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标题 1"/>
          <p:cNvSpPr txBox="1">
            <a:spLocks noChangeArrowheads="1"/>
          </p:cNvSpPr>
          <p:nvPr/>
        </p:nvSpPr>
        <p:spPr bwMode="auto">
          <a:xfrm>
            <a:off x="0" y="134938"/>
            <a:ext cx="7777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3.3 </a:t>
            </a:r>
            <a:r>
              <a:rPr lang="zh-CN" altLang="en-US" sz="2800" b="1">
                <a:solidFill>
                  <a:srgbClr val="09886D"/>
                </a:solidFill>
                <a:latin typeface="楷体" pitchFamily="49" charset="-122"/>
                <a:ea typeface="楷体" pitchFamily="49" charset="-122"/>
              </a:rPr>
              <a:t>职称评审、毕业评定时需要打印期刊封面</a:t>
            </a:r>
          </a:p>
        </p:txBody>
      </p:sp>
      <p:sp>
        <p:nvSpPr>
          <p:cNvPr id="95235" name="标题 10"/>
          <p:cNvSpPr txBox="1">
            <a:spLocks noChangeArrowheads="1"/>
          </p:cNvSpPr>
          <p:nvPr/>
        </p:nvSpPr>
        <p:spPr bwMode="auto">
          <a:xfrm>
            <a:off x="252413" y="681038"/>
            <a:ext cx="889158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000" b="1">
                <a:solidFill>
                  <a:schemeClr val="tx2"/>
                </a:solidFill>
                <a:latin typeface="Calibri" pitchFamily="34" charset="0"/>
              </a:rPr>
              <a:t>方法</a:t>
            </a:r>
            <a:r>
              <a:rPr lang="en-US" altLang="zh-CN" sz="2000" b="1">
                <a:solidFill>
                  <a:schemeClr val="tx2"/>
                </a:solidFill>
                <a:latin typeface="Calibri" pitchFamily="34" charset="0"/>
              </a:rPr>
              <a:t>1</a:t>
            </a:r>
            <a:r>
              <a:rPr lang="zh-CN" altLang="en-US" sz="2000" b="1">
                <a:solidFill>
                  <a:schemeClr val="tx2"/>
                </a:solidFill>
                <a:latin typeface="Calibri" pitchFamily="34" charset="0"/>
              </a:rPr>
              <a:t>：在“出版物检索”中找到某本刊物，选择具体的刊期，点击“原版目录页浏览”</a:t>
            </a:r>
          </a:p>
        </p:txBody>
      </p:sp>
      <p:sp>
        <p:nvSpPr>
          <p:cNvPr id="91142" name="矩形 5"/>
          <p:cNvSpPr>
            <a:spLocks noChangeArrowheads="1"/>
          </p:cNvSpPr>
          <p:nvPr/>
        </p:nvSpPr>
        <p:spPr bwMode="auto">
          <a:xfrm>
            <a:off x="3359150" y="4167188"/>
            <a:ext cx="1044575" cy="2873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wipe(down)">
                                      <p:cBhvr>
                                        <p:cTn id="7" dur="5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768350"/>
            <a:ext cx="8943975"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标题 1"/>
          <p:cNvSpPr txBox="1">
            <a:spLocks noChangeArrowheads="1"/>
          </p:cNvSpPr>
          <p:nvPr/>
        </p:nvSpPr>
        <p:spPr bwMode="auto">
          <a:xfrm>
            <a:off x="-36513" y="206375"/>
            <a:ext cx="777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3.3 </a:t>
            </a:r>
            <a:r>
              <a:rPr lang="zh-CN" altLang="en-US" sz="2800" b="1">
                <a:solidFill>
                  <a:srgbClr val="09886D"/>
                </a:solidFill>
                <a:latin typeface="楷体" pitchFamily="49" charset="-122"/>
                <a:ea typeface="楷体" pitchFamily="49" charset="-122"/>
              </a:rPr>
              <a:t>职称评审、毕业评定时需要打印期刊封面</a:t>
            </a:r>
          </a:p>
        </p:txBody>
      </p:sp>
      <p:sp>
        <p:nvSpPr>
          <p:cNvPr id="96259" name="圆角矩形 1"/>
          <p:cNvSpPr>
            <a:spLocks noChangeArrowheads="1"/>
          </p:cNvSpPr>
          <p:nvPr/>
        </p:nvSpPr>
        <p:spPr bwMode="auto">
          <a:xfrm>
            <a:off x="2044700" y="2628900"/>
            <a:ext cx="1397000" cy="323850"/>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000000"/>
              </a:solidFill>
              <a:latin typeface="Calibri"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052513"/>
            <a:ext cx="90297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矩形 2"/>
          <p:cNvSpPr>
            <a:spLocks noChangeArrowheads="1"/>
          </p:cNvSpPr>
          <p:nvPr/>
        </p:nvSpPr>
        <p:spPr bwMode="auto">
          <a:xfrm>
            <a:off x="7769225" y="3784600"/>
            <a:ext cx="985838" cy="3238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latin typeface="Calibri" pitchFamily="34" charset="0"/>
            </a:endParaRPr>
          </a:p>
        </p:txBody>
      </p:sp>
      <p:sp>
        <p:nvSpPr>
          <p:cNvPr id="97283" name="标题 10"/>
          <p:cNvSpPr txBox="1">
            <a:spLocks noChangeArrowheads="1"/>
          </p:cNvSpPr>
          <p:nvPr/>
        </p:nvSpPr>
        <p:spPr bwMode="auto">
          <a:xfrm>
            <a:off x="179388" y="677863"/>
            <a:ext cx="77803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r>
              <a:rPr lang="zh-CN" altLang="en-US" sz="2000" b="1">
                <a:solidFill>
                  <a:schemeClr val="tx2"/>
                </a:solidFill>
              </a:rPr>
              <a:t>方法</a:t>
            </a:r>
            <a:r>
              <a:rPr lang="en-US" altLang="zh-CN" sz="2000" b="1">
                <a:solidFill>
                  <a:schemeClr val="tx2"/>
                </a:solidFill>
              </a:rPr>
              <a:t>2</a:t>
            </a:r>
            <a:r>
              <a:rPr lang="zh-CN" altLang="en-US" sz="2000" b="1">
                <a:solidFill>
                  <a:schemeClr val="tx2"/>
                </a:solidFill>
              </a:rPr>
              <a:t>：在文献知网节中找到</a:t>
            </a:r>
            <a:r>
              <a:rPr lang="zh-CN" altLang="en-US" sz="2000" b="1">
                <a:solidFill>
                  <a:schemeClr val="tx2"/>
                </a:solidFill>
                <a:latin typeface="幼圆" pitchFamily="49" charset="-122"/>
              </a:rPr>
              <a:t>“</a:t>
            </a:r>
            <a:r>
              <a:rPr lang="zh-CN" altLang="en-US" sz="2000" b="1">
                <a:solidFill>
                  <a:schemeClr val="tx2"/>
                </a:solidFill>
              </a:rPr>
              <a:t>目录页浏览功能</a:t>
            </a:r>
            <a:r>
              <a:rPr lang="zh-CN" altLang="en-US" sz="2000" b="1">
                <a:solidFill>
                  <a:schemeClr val="tx2"/>
                </a:solidFill>
                <a:latin typeface="幼圆" pitchFamily="49" charset="-122"/>
              </a:rPr>
              <a:t>”</a:t>
            </a:r>
            <a:endParaRPr lang="zh-CN" altLang="en-US" sz="2000" b="1">
              <a:solidFill>
                <a:schemeClr val="tx2"/>
              </a:solidFill>
            </a:endParaRPr>
          </a:p>
        </p:txBody>
      </p:sp>
      <p:sp>
        <p:nvSpPr>
          <p:cNvPr id="97284" name="标题 1"/>
          <p:cNvSpPr txBox="1">
            <a:spLocks noChangeArrowheads="1"/>
          </p:cNvSpPr>
          <p:nvPr/>
        </p:nvSpPr>
        <p:spPr bwMode="auto">
          <a:xfrm>
            <a:off x="-334963" y="106363"/>
            <a:ext cx="777557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3.3 </a:t>
            </a:r>
            <a:r>
              <a:rPr lang="zh-CN" altLang="en-US" sz="2800" b="1">
                <a:solidFill>
                  <a:srgbClr val="09886D"/>
                </a:solidFill>
                <a:latin typeface="楷体" pitchFamily="49" charset="-122"/>
                <a:ea typeface="楷体" pitchFamily="49" charset="-122"/>
              </a:rPr>
              <a:t>职称评审、毕业评定时需要打印期刊封面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down)">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MH_SubTitle_1"/>
          <p:cNvSpPr>
            <a:spLocks noChangeArrowheads="1"/>
          </p:cNvSpPr>
          <p:nvPr/>
        </p:nvSpPr>
        <p:spPr bwMode="auto">
          <a:xfrm rot="2198707">
            <a:off x="1262063" y="1627188"/>
            <a:ext cx="1354137" cy="1728787"/>
          </a:xfrm>
          <a:prstGeom prst="roundRect">
            <a:avLst>
              <a:gd name="adj" fmla="val 16667"/>
            </a:avLst>
          </a:prstGeom>
          <a:solidFill>
            <a:srgbClr val="4BACC6"/>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200">
              <a:solidFill>
                <a:srgbClr val="FFFFFF"/>
              </a:solidFill>
              <a:latin typeface="Calibri" pitchFamily="34" charset="0"/>
              <a:ea typeface="微软雅黑" pitchFamily="34" charset="-122"/>
            </a:endParaRPr>
          </a:p>
        </p:txBody>
      </p:sp>
      <p:sp>
        <p:nvSpPr>
          <p:cNvPr id="98306" name="MH_Text_1"/>
          <p:cNvSpPr>
            <a:spLocks noChangeArrowheads="1"/>
          </p:cNvSpPr>
          <p:nvPr/>
        </p:nvSpPr>
        <p:spPr bwMode="auto">
          <a:xfrm rot="2198707">
            <a:off x="1414463" y="1692275"/>
            <a:ext cx="1277937" cy="1300163"/>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tIns="252000"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选题篇</a:t>
            </a:r>
            <a:endParaRPr lang="zh-CN" altLang="en-US"/>
          </a:p>
        </p:txBody>
      </p:sp>
      <p:sp>
        <p:nvSpPr>
          <p:cNvPr id="98307" name="MH_Other_1"/>
          <p:cNvSpPr>
            <a:spLocks noChangeArrowheads="1"/>
          </p:cNvSpPr>
          <p:nvPr/>
        </p:nvSpPr>
        <p:spPr bwMode="auto">
          <a:xfrm>
            <a:off x="1939925" y="1525588"/>
            <a:ext cx="44450"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pic>
        <p:nvPicPr>
          <p:cNvPr id="98308" name="MH_Other_2" descr="E:\PPT背景\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179513"/>
            <a:ext cx="6715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MH_Other_3"/>
          <p:cNvSpPr>
            <a:spLocks noChangeArrowheads="1"/>
          </p:cNvSpPr>
          <p:nvPr/>
        </p:nvSpPr>
        <p:spPr bwMode="auto">
          <a:xfrm rot="-1718093">
            <a:off x="3859213" y="1570038"/>
            <a:ext cx="46037"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98310" name="Group 7"/>
          <p:cNvGrpSpPr>
            <a:grpSpLocks/>
          </p:cNvGrpSpPr>
          <p:nvPr/>
        </p:nvGrpSpPr>
        <p:grpSpPr bwMode="auto">
          <a:xfrm>
            <a:off x="2692400" y="2695575"/>
            <a:ext cx="1352550" cy="2017713"/>
            <a:chOff x="0" y="0"/>
            <a:chExt cx="2130" cy="3177"/>
          </a:xfrm>
        </p:grpSpPr>
        <p:sp>
          <p:nvSpPr>
            <p:cNvPr id="98311" name="MH_SubTitle_2"/>
            <p:cNvSpPr>
              <a:spLocks noChangeArrowheads="1"/>
            </p:cNvSpPr>
            <p:nvPr/>
          </p:nvSpPr>
          <p:spPr bwMode="auto">
            <a:xfrm rot="480613">
              <a:off x="0" y="455"/>
              <a:ext cx="2130" cy="2722"/>
            </a:xfrm>
            <a:prstGeom prst="roundRect">
              <a:avLst>
                <a:gd name="adj" fmla="val 16667"/>
              </a:avLst>
            </a:prstGeom>
            <a:solidFill>
              <a:srgbClr val="F6BB0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buClr>
                  <a:schemeClr val="accent1"/>
                </a:buClr>
                <a:buSzPct val="60000"/>
                <a:buFont typeface="Wingdings 3" pitchFamily="18" charset="2"/>
                <a:buNone/>
              </a:pPr>
              <a:endParaRPr lang="zh-CN" altLang="en-US" sz="1600">
                <a:solidFill>
                  <a:srgbClr val="FFFFFF"/>
                </a:solidFill>
                <a:latin typeface="微软雅黑" pitchFamily="34" charset="-122"/>
                <a:ea typeface="微软雅黑" pitchFamily="34" charset="-122"/>
              </a:endParaRPr>
            </a:p>
          </p:txBody>
        </p:sp>
        <p:sp>
          <p:nvSpPr>
            <p:cNvPr id="98312" name="MH_Text_2"/>
            <p:cNvSpPr>
              <a:spLocks noChangeArrowheads="1"/>
            </p:cNvSpPr>
            <p:nvPr/>
          </p:nvSpPr>
          <p:spPr bwMode="auto">
            <a:xfrm rot="480613">
              <a:off x="105" y="500"/>
              <a:ext cx="2012" cy="2047"/>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写作篇</a:t>
              </a:r>
              <a:endParaRPr lang="zh-CN" altLang="en-US"/>
            </a:p>
          </p:txBody>
        </p:sp>
        <p:pic>
          <p:nvPicPr>
            <p:cNvPr id="98313" name="MH_Other_4" descr="E:\PPT背景\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 y="0"/>
              <a:ext cx="892"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14" name="MH_Other_5"/>
          <p:cNvSpPr>
            <a:spLocks noChangeArrowheads="1"/>
          </p:cNvSpPr>
          <p:nvPr/>
        </p:nvSpPr>
        <p:spPr bwMode="auto">
          <a:xfrm rot="3871648" flipH="1">
            <a:off x="5892800" y="3006726"/>
            <a:ext cx="47625" cy="44450"/>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98315" name="Group 12"/>
          <p:cNvGrpSpPr>
            <a:grpSpLocks/>
          </p:cNvGrpSpPr>
          <p:nvPr/>
        </p:nvGrpSpPr>
        <p:grpSpPr bwMode="auto">
          <a:xfrm>
            <a:off x="4940300" y="2598738"/>
            <a:ext cx="1441450" cy="2114550"/>
            <a:chOff x="0" y="0"/>
            <a:chExt cx="2269" cy="3329"/>
          </a:xfrm>
        </p:grpSpPr>
        <p:sp>
          <p:nvSpPr>
            <p:cNvPr id="98316" name="MH_SubTitle_3"/>
            <p:cNvSpPr>
              <a:spLocks noChangeArrowheads="1"/>
            </p:cNvSpPr>
            <p:nvPr/>
          </p:nvSpPr>
          <p:spPr bwMode="auto">
            <a:xfrm rot="20988563" flipH="1">
              <a:off x="18" y="607"/>
              <a:ext cx="2130" cy="2723"/>
            </a:xfrm>
            <a:prstGeom prst="roundRect">
              <a:avLst>
                <a:gd name="adj" fmla="val 16667"/>
              </a:avLst>
            </a:prstGeom>
            <a:solidFill>
              <a:srgbClr val="92D050"/>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98317" name="MH_Text_3"/>
            <p:cNvSpPr>
              <a:spLocks noChangeArrowheads="1"/>
            </p:cNvSpPr>
            <p:nvPr/>
          </p:nvSpPr>
          <p:spPr bwMode="auto">
            <a:xfrm rot="20988563" flipH="1">
              <a:off x="0" y="660"/>
              <a:ext cx="2013" cy="204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投稿篇</a:t>
              </a:r>
              <a:endParaRPr lang="zh-CN" altLang="en-US"/>
            </a:p>
          </p:txBody>
        </p:sp>
        <p:pic>
          <p:nvPicPr>
            <p:cNvPr id="98318" name="MH_Other_6" descr="E:\PPT背景\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0"/>
              <a:ext cx="1065"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19" name="MH_Other_7"/>
          <p:cNvSpPr>
            <a:spLocks noChangeArrowheads="1"/>
          </p:cNvSpPr>
          <p:nvPr/>
        </p:nvSpPr>
        <p:spPr bwMode="auto">
          <a:xfrm rot="2724331" flipH="1">
            <a:off x="7260432" y="1654969"/>
            <a:ext cx="44450" cy="46037"/>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300">
              <a:solidFill>
                <a:srgbClr val="FFFFFF"/>
              </a:solidFill>
              <a:latin typeface="Calibri" pitchFamily="34" charset="0"/>
              <a:ea typeface="微软雅黑" pitchFamily="34" charset="-122"/>
            </a:endParaRPr>
          </a:p>
        </p:txBody>
      </p:sp>
      <p:grpSp>
        <p:nvGrpSpPr>
          <p:cNvPr id="94225" name="Group 17"/>
          <p:cNvGrpSpPr>
            <a:grpSpLocks/>
          </p:cNvGrpSpPr>
          <p:nvPr/>
        </p:nvGrpSpPr>
        <p:grpSpPr bwMode="auto">
          <a:xfrm>
            <a:off x="6484938" y="1252538"/>
            <a:ext cx="1411287" cy="2157412"/>
            <a:chOff x="0" y="0"/>
            <a:chExt cx="2222" cy="3397"/>
          </a:xfrm>
        </p:grpSpPr>
        <p:sp>
          <p:nvSpPr>
            <p:cNvPr id="98321" name="MH_SubTitle_4"/>
            <p:cNvSpPr>
              <a:spLocks noChangeArrowheads="1"/>
            </p:cNvSpPr>
            <p:nvPr/>
          </p:nvSpPr>
          <p:spPr bwMode="auto">
            <a:xfrm rot="19841246" flipH="1">
              <a:off x="90" y="675"/>
              <a:ext cx="2132" cy="2722"/>
            </a:xfrm>
            <a:prstGeom prst="roundRect">
              <a:avLst>
                <a:gd name="adj" fmla="val 16667"/>
              </a:avLst>
            </a:prstGeom>
            <a:solidFill>
              <a:srgbClr val="F79479"/>
            </a:solidFill>
            <a:ln w="3175">
              <a:solidFill>
                <a:srgbClr val="BFBFBF"/>
              </a:solidFill>
              <a:round/>
              <a:headEnd/>
              <a:tailEnd/>
            </a:ln>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sz="1600">
                <a:solidFill>
                  <a:srgbClr val="FFFFFF"/>
                </a:solidFill>
                <a:latin typeface="微软雅黑" pitchFamily="34" charset="-122"/>
                <a:ea typeface="微软雅黑" pitchFamily="34" charset="-122"/>
              </a:endParaRPr>
            </a:p>
          </p:txBody>
        </p:sp>
        <p:sp>
          <p:nvSpPr>
            <p:cNvPr id="98322" name="MH_Text_4"/>
            <p:cNvSpPr>
              <a:spLocks noChangeArrowheads="1"/>
            </p:cNvSpPr>
            <p:nvPr/>
          </p:nvSpPr>
          <p:spPr bwMode="auto">
            <a:xfrm rot="19841246" flipH="1">
              <a:off x="0" y="757"/>
              <a:ext cx="2012" cy="2045"/>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30000"/>
                </a:lnSpc>
              </a:pPr>
              <a:r>
                <a:rPr lang="zh-CN" altLang="en-US" sz="2400">
                  <a:solidFill>
                    <a:srgbClr val="414141"/>
                  </a:solidFill>
                  <a:latin typeface="华文细黑" pitchFamily="2" charset="-122"/>
                  <a:ea typeface="华文细黑" pitchFamily="2" charset="-122"/>
                </a:rPr>
                <a:t>传播篇</a:t>
              </a:r>
            </a:p>
          </p:txBody>
        </p:sp>
        <p:pic>
          <p:nvPicPr>
            <p:cNvPr id="98323" name="MH_Other_8" descr="E:\PPT背景\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 y="0"/>
              <a:ext cx="1017"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000 0.000000 L -0.107500 -0.246914 " pathEditMode="relative" rAng="0" ptsTypes="">
                                      <p:cBhvr>
                                        <p:cTn id="6" dur="2000" fill="hold"/>
                                        <p:tgtEl>
                                          <p:spTgt spid="94225"/>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a:xfrm>
            <a:off x="936625" y="260350"/>
            <a:ext cx="6731000" cy="792163"/>
          </a:xfrm>
        </p:spPr>
        <p:txBody>
          <a:bodyPr anchor="t"/>
          <a:lstStyle/>
          <a:p>
            <a:pPr eaLnBrk="1" hangingPunct="1"/>
            <a:r>
              <a:rPr lang="zh-CN" altLang="en-US" sz="2800" smtClean="0">
                <a:latin typeface="楷体" pitchFamily="49" charset="-122"/>
                <a:ea typeface="楷体" pitchFamily="49" charset="-122"/>
              </a:rPr>
              <a:t>关注主题最新动态</a:t>
            </a:r>
          </a:p>
        </p:txBody>
      </p:sp>
      <p:sp>
        <p:nvSpPr>
          <p:cNvPr id="95235" name="Rectangle 3"/>
          <p:cNvSpPr>
            <a:spLocks noGrp="1" noChangeArrowheads="1"/>
          </p:cNvSpPr>
          <p:nvPr>
            <p:ph type="body" idx="4294967295"/>
          </p:nvPr>
        </p:nvSpPr>
        <p:spPr>
          <a:xfrm>
            <a:off x="0" y="1784350"/>
            <a:ext cx="9144000" cy="5073650"/>
          </a:xfrm>
        </p:spPr>
        <p:txBody>
          <a:bodyPr/>
          <a:lstStyle/>
          <a:p>
            <a:pPr eaLnBrk="1" hangingPunct="1">
              <a:lnSpc>
                <a:spcPct val="150000"/>
              </a:lnSpc>
              <a:buClr>
                <a:srgbClr val="C00000"/>
              </a:buClr>
            </a:pPr>
            <a:r>
              <a:rPr lang="zh-CN" altLang="en-US" b="1" smtClean="0"/>
              <a:t>当你了解了如何查找资源，如何进一步深度挖掘信息进行选题立项之后，接下来我们还可以做什么？</a:t>
            </a:r>
            <a:endParaRPr lang="en-US" altLang="zh-CN" sz="2000" b="1" smtClean="0"/>
          </a:p>
          <a:p>
            <a:pPr eaLnBrk="1" hangingPunct="1">
              <a:lnSpc>
                <a:spcPct val="150000"/>
              </a:lnSpc>
              <a:buClr>
                <a:srgbClr val="C00000"/>
              </a:buClr>
            </a:pPr>
            <a:r>
              <a:rPr lang="zh-CN" altLang="en-US" b="1" smtClean="0"/>
              <a:t>对一项主题的关注是随时的且具有持久性的！每次一次次查找相关文献和信息？</a:t>
            </a:r>
            <a:endParaRPr lang="en-US" altLang="zh-CN" sz="2000" b="1" smtClean="0"/>
          </a:p>
          <a:p>
            <a:pPr eaLnBrk="1" hangingPunct="1">
              <a:lnSpc>
                <a:spcPct val="150000"/>
              </a:lnSpc>
              <a:buClr>
                <a:srgbClr val="C00000"/>
              </a:buClr>
            </a:pPr>
            <a:r>
              <a:rPr lang="zh-CN" altLang="en-US" b="1" smtClean="0"/>
              <a:t>不如时刻分享、时刻跟踪！</a:t>
            </a:r>
            <a:endParaRPr lang="en-US" altLang="zh-CN"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5235">
                                            <p:txEl>
                                              <p:pRg st="1" end="1"/>
                                            </p:txEl>
                                          </p:spTgt>
                                        </p:tgtEl>
                                        <p:attrNameLst>
                                          <p:attrName>style.visibility</p:attrName>
                                        </p:attrNameLst>
                                      </p:cBhvr>
                                      <p:to>
                                        <p:strVal val="visible"/>
                                      </p:to>
                                    </p:set>
                                    <p:anim calcmode="lin" valueType="num">
                                      <p:cBhvr additive="base">
                                        <p:cTn id="7"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 calcmode="lin" valueType="num">
                                      <p:cBhvr additive="base">
                                        <p:cTn id="13"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2"/>
          <p:cNvGrpSpPr>
            <a:grpSpLocks/>
          </p:cNvGrpSpPr>
          <p:nvPr/>
        </p:nvGrpSpPr>
        <p:grpSpPr bwMode="auto">
          <a:xfrm flipV="1">
            <a:off x="-25400" y="249238"/>
            <a:ext cx="8491538" cy="431800"/>
            <a:chOff x="0" y="0"/>
            <a:chExt cx="8504452" cy="310344"/>
          </a:xfrm>
        </p:grpSpPr>
        <p:grpSp>
          <p:nvGrpSpPr>
            <p:cNvPr id="100354" name="Group 3"/>
            <p:cNvGrpSpPr>
              <a:grpSpLocks/>
            </p:cNvGrpSpPr>
            <p:nvPr/>
          </p:nvGrpSpPr>
          <p:grpSpPr bwMode="auto">
            <a:xfrm>
              <a:off x="0" y="0"/>
              <a:ext cx="8504452" cy="310344"/>
              <a:chOff x="0" y="0"/>
              <a:chExt cx="6395318" cy="620688"/>
            </a:xfrm>
          </p:grpSpPr>
          <p:sp>
            <p:nvSpPr>
              <p:cNvPr id="100355"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100356"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100357"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pic>
        <p:nvPicPr>
          <p:cNvPr id="100358" name="Picture 2" descr="d:\Documents and Settings\Administrato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19163"/>
            <a:ext cx="763905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标题 1"/>
          <p:cNvSpPr>
            <a:spLocks noChangeArrowheads="1"/>
          </p:cNvSpPr>
          <p:nvPr/>
        </p:nvSpPr>
        <p:spPr bwMode="auto">
          <a:xfrm>
            <a:off x="685800" y="0"/>
            <a:ext cx="79390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sz="2800">
              <a:solidFill>
                <a:srgbClr val="000000"/>
              </a:solidFill>
              <a:latin typeface="华文行楷" pitchFamily="2" charset="-122"/>
              <a:ea typeface="华文行楷" pitchFamily="2" charset="-122"/>
              <a:sym typeface="华文行楷" pitchFamily="2" charset="-122"/>
            </a:endParaRPr>
          </a:p>
        </p:txBody>
      </p:sp>
      <p:pic>
        <p:nvPicPr>
          <p:cNvPr id="96265" name="Picture 3" descr="d:\Documents and Settings\Administrator\Deskto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419475"/>
            <a:ext cx="3273425" cy="431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6266" name="矩形 1"/>
          <p:cNvSpPr>
            <a:spLocks noChangeArrowheads="1"/>
          </p:cNvSpPr>
          <p:nvPr/>
        </p:nvSpPr>
        <p:spPr bwMode="auto">
          <a:xfrm>
            <a:off x="7777163" y="2525713"/>
            <a:ext cx="431800" cy="26177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sp>
        <p:nvSpPr>
          <p:cNvPr id="96267" name="线形标注 1 4"/>
          <p:cNvSpPr>
            <a:spLocks/>
          </p:cNvSpPr>
          <p:nvPr/>
        </p:nvSpPr>
        <p:spPr bwMode="auto">
          <a:xfrm>
            <a:off x="4032250" y="2652713"/>
            <a:ext cx="3384550" cy="595312"/>
          </a:xfrm>
          <a:prstGeom prst="borderCallout1">
            <a:avLst>
              <a:gd name="adj1" fmla="val 95653"/>
              <a:gd name="adj2" fmla="val 86454"/>
              <a:gd name="adj3" fmla="val 127556"/>
              <a:gd name="adj4" fmla="val 107106"/>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a:solidFill>
                  <a:srgbClr val="FF0000"/>
                </a:solidFill>
                <a:sym typeface="宋体" pitchFamily="2" charset="-122"/>
              </a:rPr>
              <a:t>多种分享模式，传送知识，时刻关注！</a:t>
            </a:r>
            <a:endParaRPr lang="zh-CN" altLang="en-US" sz="2800"/>
          </a:p>
        </p:txBody>
      </p:sp>
      <p:sp>
        <p:nvSpPr>
          <p:cNvPr id="100363" name="标题 1"/>
          <p:cNvSpPr>
            <a:spLocks noGrp="1" noChangeArrowheads="1"/>
          </p:cNvSpPr>
          <p:nvPr>
            <p:ph type="title" idx="4294967295"/>
          </p:nvPr>
        </p:nvSpPr>
        <p:spPr>
          <a:xfrm>
            <a:off x="250825" y="258763"/>
            <a:ext cx="6337300" cy="369887"/>
          </a:xfrm>
        </p:spPr>
        <p:txBody>
          <a:bodyPr anchor="ctr"/>
          <a:lstStyle/>
          <a:p>
            <a:pPr eaLnBrk="1" hangingPunct="1"/>
            <a:r>
              <a:rPr lang="zh-CN" altLang="en-US" smtClean="0"/>
              <a:t>分享传播</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266"/>
                                        </p:tgtEl>
                                        <p:attrNameLst>
                                          <p:attrName>style.visibility</p:attrName>
                                        </p:attrNameLst>
                                      </p:cBhvr>
                                      <p:to>
                                        <p:strVal val="visible"/>
                                      </p:to>
                                    </p:set>
                                    <p:animEffect transition="in" filter="blinds(horizontal)">
                                      <p:cBhvr>
                                        <p:cTn id="7" dur="500"/>
                                        <p:tgtEl>
                                          <p:spTgt spid="96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6267"/>
                                        </p:tgtEl>
                                        <p:attrNameLst>
                                          <p:attrName>style.visibility</p:attrName>
                                        </p:attrNameLst>
                                      </p:cBhvr>
                                      <p:to>
                                        <p:strVal val="visible"/>
                                      </p:to>
                                    </p:set>
                                    <p:anim calcmode="lin" valueType="num">
                                      <p:cBhvr additive="base">
                                        <p:cTn id="12" dur="500" fill="hold"/>
                                        <p:tgtEl>
                                          <p:spTgt spid="96267"/>
                                        </p:tgtEl>
                                        <p:attrNameLst>
                                          <p:attrName>ppt_x</p:attrName>
                                        </p:attrNameLst>
                                      </p:cBhvr>
                                      <p:tavLst>
                                        <p:tav tm="0">
                                          <p:val>
                                            <p:strVal val="#ppt_x"/>
                                          </p:val>
                                        </p:tav>
                                        <p:tav tm="100000">
                                          <p:val>
                                            <p:strVal val="#ppt_x"/>
                                          </p:val>
                                        </p:tav>
                                      </p:tavLst>
                                    </p:anim>
                                    <p:anim calcmode="lin" valueType="num">
                                      <p:cBhvr additive="base">
                                        <p:cTn id="13" dur="500" fill="hold"/>
                                        <p:tgtEl>
                                          <p:spTgt spid="9626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96265"/>
                                        </p:tgtEl>
                                        <p:attrNameLst>
                                          <p:attrName>style.visibility</p:attrName>
                                        </p:attrNameLst>
                                      </p:cBhvr>
                                      <p:to>
                                        <p:strVal val="visible"/>
                                      </p:to>
                                    </p:set>
                                    <p:anim calcmode="lin" valueType="num">
                                      <p:cBhvr additive="base">
                                        <p:cTn id="18" dur="500" fill="hold"/>
                                        <p:tgtEl>
                                          <p:spTgt spid="96265"/>
                                        </p:tgtEl>
                                        <p:attrNameLst>
                                          <p:attrName>ppt_x</p:attrName>
                                        </p:attrNameLst>
                                      </p:cBhvr>
                                      <p:tavLst>
                                        <p:tav tm="0">
                                          <p:val>
                                            <p:strVal val="#ppt_x"/>
                                          </p:val>
                                        </p:tav>
                                        <p:tav tm="100000">
                                          <p:val>
                                            <p:strVal val="#ppt_x"/>
                                          </p:val>
                                        </p:tav>
                                      </p:tavLst>
                                    </p:anim>
                                    <p:anim calcmode="lin" valueType="num">
                                      <p:cBhvr additive="base">
                                        <p:cTn id="19" dur="500" fill="hold"/>
                                        <p:tgtEl>
                                          <p:spTgt spid="962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6" grpId="0" bldLvl="0" animBg="1"/>
      <p:bldP spid="96267"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2"/>
          <p:cNvGrpSpPr>
            <a:grpSpLocks/>
          </p:cNvGrpSpPr>
          <p:nvPr/>
        </p:nvGrpSpPr>
        <p:grpSpPr bwMode="auto">
          <a:xfrm flipV="1">
            <a:off x="-25400" y="249238"/>
            <a:ext cx="8491538" cy="431800"/>
            <a:chOff x="0" y="0"/>
            <a:chExt cx="8504452" cy="310344"/>
          </a:xfrm>
        </p:grpSpPr>
        <p:grpSp>
          <p:nvGrpSpPr>
            <p:cNvPr id="101378" name="Group 3"/>
            <p:cNvGrpSpPr>
              <a:grpSpLocks/>
            </p:cNvGrpSpPr>
            <p:nvPr/>
          </p:nvGrpSpPr>
          <p:grpSpPr bwMode="auto">
            <a:xfrm>
              <a:off x="0" y="0"/>
              <a:ext cx="8504452" cy="310344"/>
              <a:chOff x="0" y="0"/>
              <a:chExt cx="6395318" cy="620688"/>
            </a:xfrm>
          </p:grpSpPr>
          <p:sp>
            <p:nvSpPr>
              <p:cNvPr id="101379"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101380"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101381"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pic>
        <p:nvPicPr>
          <p:cNvPr id="1013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825500"/>
            <a:ext cx="77184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矩形 6"/>
          <p:cNvSpPr>
            <a:spLocks noChangeArrowheads="1"/>
          </p:cNvSpPr>
          <p:nvPr/>
        </p:nvSpPr>
        <p:spPr bwMode="auto">
          <a:xfrm>
            <a:off x="6877050" y="1657350"/>
            <a:ext cx="863600" cy="32385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grpSp>
        <p:nvGrpSpPr>
          <p:cNvPr id="97289" name="Group 9"/>
          <p:cNvGrpSpPr>
            <a:grpSpLocks/>
          </p:cNvGrpSpPr>
          <p:nvPr/>
        </p:nvGrpSpPr>
        <p:grpSpPr bwMode="auto">
          <a:xfrm>
            <a:off x="354013" y="666750"/>
            <a:ext cx="8789987" cy="4822825"/>
            <a:chOff x="0" y="0"/>
            <a:chExt cx="8791575" cy="6429375"/>
          </a:xfrm>
        </p:grpSpPr>
        <p:pic>
          <p:nvPicPr>
            <p:cNvPr id="101385" name="Picture 2" descr="d:\Documents and Settings\Administrator\Deskto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9157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6" name="矩形 4"/>
            <p:cNvSpPr>
              <a:spLocks noChangeArrowheads="1"/>
            </p:cNvSpPr>
            <p:nvPr/>
          </p:nvSpPr>
          <p:spPr bwMode="auto">
            <a:xfrm>
              <a:off x="223837" y="682625"/>
              <a:ext cx="7416800" cy="10810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grpSp>
      <p:sp>
        <p:nvSpPr>
          <p:cNvPr id="101387" name="标题 1"/>
          <p:cNvSpPr>
            <a:spLocks noChangeArrowheads="1"/>
          </p:cNvSpPr>
          <p:nvPr/>
        </p:nvSpPr>
        <p:spPr bwMode="auto">
          <a:xfrm>
            <a:off x="250825" y="258763"/>
            <a:ext cx="633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000000"/>
                </a:solidFill>
                <a:latin typeface="Calibri" pitchFamily="34" charset="0"/>
                <a:ea typeface="微软雅黑" pitchFamily="34" charset="-122"/>
                <a:sym typeface="Calibri" pitchFamily="34" charset="0"/>
              </a:rPr>
              <a:t>免费订阅</a:t>
            </a:r>
            <a:endParaRPr lang="zh-CN" altLang="en-US" sz="28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p:cTn id="7" dur="500" fill="hold"/>
                                        <p:tgtEl>
                                          <p:spTgt spid="97289"/>
                                        </p:tgtEl>
                                        <p:attrNameLst>
                                          <p:attrName>ppt_x</p:attrName>
                                        </p:attrNameLst>
                                      </p:cBhvr>
                                      <p:tavLst>
                                        <p:tav tm="0">
                                          <p:val>
                                            <p:strVal val="#ppt_x"/>
                                          </p:val>
                                        </p:tav>
                                        <p:tav tm="100000">
                                          <p:val>
                                            <p:strVal val="#ppt_x"/>
                                          </p:val>
                                        </p:tav>
                                      </p:tavLst>
                                    </p:anim>
                                    <p:anim calcmode="lin" valueType="num">
                                      <p:cBhvr>
                                        <p:cTn id="8" dur="5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1" name="Group 2"/>
          <p:cNvGrpSpPr>
            <a:grpSpLocks/>
          </p:cNvGrpSpPr>
          <p:nvPr/>
        </p:nvGrpSpPr>
        <p:grpSpPr bwMode="auto">
          <a:xfrm flipV="1">
            <a:off x="-25400" y="249238"/>
            <a:ext cx="8493125" cy="431800"/>
            <a:chOff x="0" y="0"/>
            <a:chExt cx="8504452" cy="310344"/>
          </a:xfrm>
        </p:grpSpPr>
        <p:grpSp>
          <p:nvGrpSpPr>
            <p:cNvPr id="102402" name="Group 3"/>
            <p:cNvGrpSpPr>
              <a:grpSpLocks/>
            </p:cNvGrpSpPr>
            <p:nvPr/>
          </p:nvGrpSpPr>
          <p:grpSpPr bwMode="auto">
            <a:xfrm>
              <a:off x="0" y="0"/>
              <a:ext cx="8504452" cy="310344"/>
              <a:chOff x="0" y="0"/>
              <a:chExt cx="6395318" cy="620688"/>
            </a:xfrm>
          </p:grpSpPr>
          <p:sp>
            <p:nvSpPr>
              <p:cNvPr id="102403"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102404"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102405"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sp>
        <p:nvSpPr>
          <p:cNvPr id="102406" name="内容占位符 2"/>
          <p:cNvSpPr>
            <a:spLocks noGrp="1" noChangeArrowheads="1"/>
          </p:cNvSpPr>
          <p:nvPr>
            <p:ph idx="4294967295"/>
          </p:nvPr>
        </p:nvSpPr>
        <p:spPr>
          <a:xfrm>
            <a:off x="457200" y="1200150"/>
            <a:ext cx="8229600" cy="3394075"/>
          </a:xfrm>
        </p:spPr>
        <p:txBody>
          <a:bodyPr/>
          <a:lstStyle/>
          <a:p>
            <a:pPr eaLnBrk="1" hangingPunct="1"/>
            <a:endParaRPr lang="zh-CN" altLang="en-US" smtClean="0"/>
          </a:p>
        </p:txBody>
      </p:sp>
      <p:sp>
        <p:nvSpPr>
          <p:cNvPr id="102407" name="标题 1"/>
          <p:cNvSpPr>
            <a:spLocks noChangeArrowheads="1"/>
          </p:cNvSpPr>
          <p:nvPr/>
        </p:nvSpPr>
        <p:spPr bwMode="auto">
          <a:xfrm>
            <a:off x="295275" y="219075"/>
            <a:ext cx="8229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000000"/>
                </a:solidFill>
                <a:latin typeface="微软雅黑" pitchFamily="34" charset="-122"/>
                <a:ea typeface="微软雅黑" pitchFamily="34" charset="-122"/>
                <a:sym typeface="华文新魏" pitchFamily="2" charset="-122"/>
              </a:rPr>
              <a:t> 增值功能</a:t>
            </a:r>
            <a:r>
              <a:rPr lang="en-US" altLang="zh-CN" sz="3200">
                <a:solidFill>
                  <a:srgbClr val="000000"/>
                </a:solidFill>
                <a:latin typeface="微软雅黑" pitchFamily="34" charset="-122"/>
                <a:ea typeface="微软雅黑" pitchFamily="34" charset="-122"/>
                <a:sym typeface="华文新魏" pitchFamily="2" charset="-122"/>
              </a:rPr>
              <a:t>---</a:t>
            </a:r>
            <a:r>
              <a:rPr lang="zh-CN" altLang="en-US" sz="3200">
                <a:solidFill>
                  <a:srgbClr val="000000"/>
                </a:solidFill>
                <a:latin typeface="微软雅黑" pitchFamily="34" charset="-122"/>
                <a:ea typeface="微软雅黑" pitchFamily="34" charset="-122"/>
                <a:sym typeface="华文新魏" pitchFamily="2" charset="-122"/>
              </a:rPr>
              <a:t>个人数字图书馆</a:t>
            </a:r>
            <a:endParaRPr lang="zh-CN" altLang="en-US" sz="2400">
              <a:solidFill>
                <a:srgbClr val="000000"/>
              </a:solidFill>
              <a:latin typeface="微软雅黑" pitchFamily="34" charset="-122"/>
              <a:ea typeface="微软雅黑" pitchFamily="34" charset="-122"/>
              <a:sym typeface="华文新魏" pitchFamily="2" charset="-122"/>
            </a:endParaRPr>
          </a:p>
        </p:txBody>
      </p:sp>
      <p:pic>
        <p:nvPicPr>
          <p:cNvPr id="102408" name="Picture 21" descr="d:\Documents and Settings\Administrator\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808038"/>
            <a:ext cx="86169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9" name="矩形 8"/>
          <p:cNvSpPr>
            <a:spLocks noChangeArrowheads="1"/>
          </p:cNvSpPr>
          <p:nvPr/>
        </p:nvSpPr>
        <p:spPr bwMode="auto">
          <a:xfrm>
            <a:off x="7886700" y="1708150"/>
            <a:ext cx="863600" cy="173038"/>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sp>
        <p:nvSpPr>
          <p:cNvPr id="102410" name="线形标注 1 9"/>
          <p:cNvSpPr>
            <a:spLocks/>
          </p:cNvSpPr>
          <p:nvPr/>
        </p:nvSpPr>
        <p:spPr bwMode="auto">
          <a:xfrm>
            <a:off x="4429125" y="1600200"/>
            <a:ext cx="2547938" cy="490538"/>
          </a:xfrm>
          <a:prstGeom prst="borderCallout1">
            <a:avLst>
              <a:gd name="adj1" fmla="val 78866"/>
              <a:gd name="adj2" fmla="val 104593"/>
              <a:gd name="adj3" fmla="val 42866"/>
              <a:gd name="adj4" fmla="val 133981"/>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sz="2000">
                <a:solidFill>
                  <a:srgbClr val="FF0000"/>
                </a:solidFill>
                <a:latin typeface="华文新魏" pitchFamily="2" charset="-122"/>
                <a:ea typeface="华文新魏" pitchFamily="2" charset="-122"/>
                <a:sym typeface="华文新魏" pitchFamily="2" charset="-122"/>
              </a:rPr>
              <a:t>选择定制检索式按钮</a:t>
            </a:r>
            <a:endParaRPr lang="zh-CN" altLang="en-US" sz="2800"/>
          </a:p>
        </p:txBody>
      </p:sp>
      <p:grpSp>
        <p:nvGrpSpPr>
          <p:cNvPr id="98316" name="Group 12"/>
          <p:cNvGrpSpPr>
            <a:grpSpLocks/>
          </p:cNvGrpSpPr>
          <p:nvPr/>
        </p:nvGrpSpPr>
        <p:grpSpPr bwMode="auto">
          <a:xfrm>
            <a:off x="71438" y="735013"/>
            <a:ext cx="8748712" cy="4510087"/>
            <a:chOff x="0" y="0"/>
            <a:chExt cx="8748712" cy="6013214"/>
          </a:xfrm>
        </p:grpSpPr>
        <p:grpSp>
          <p:nvGrpSpPr>
            <p:cNvPr id="102412" name="Group 13"/>
            <p:cNvGrpSpPr>
              <a:grpSpLocks noChangeAspect="1"/>
            </p:cNvGrpSpPr>
            <p:nvPr/>
          </p:nvGrpSpPr>
          <p:grpSpPr bwMode="auto">
            <a:xfrm>
              <a:off x="0" y="0"/>
              <a:ext cx="8748712" cy="6013214"/>
              <a:chOff x="0" y="0"/>
              <a:chExt cx="8748712" cy="6013214"/>
            </a:xfrm>
          </p:grpSpPr>
          <p:pic>
            <p:nvPicPr>
              <p:cNvPr id="102413" name="Picture 8" descr="d:\Documents and Settings\Administrator\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48712" cy="593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4" name="Picture 9" descr="d:\Documents and Settings\Administrator\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495" y="3736739"/>
                <a:ext cx="651621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5" name="矩形 13"/>
            <p:cNvSpPr>
              <a:spLocks noChangeArrowheads="1"/>
            </p:cNvSpPr>
            <p:nvPr/>
          </p:nvSpPr>
          <p:spPr bwMode="auto">
            <a:xfrm>
              <a:off x="2163762" y="3728892"/>
              <a:ext cx="6369050" cy="228432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8316"/>
                                        </p:tgtEl>
                                        <p:attrNameLst>
                                          <p:attrName>style.visibility</p:attrName>
                                        </p:attrNameLst>
                                      </p:cBhvr>
                                      <p:to>
                                        <p:strVal val="visible"/>
                                      </p:to>
                                    </p:set>
                                    <p:animEffect filter="fade">
                                      <p:cBhvr>
                                        <p:cTn id="7" dur="1000"/>
                                        <p:tgtEl>
                                          <p:spTgt spid="98316"/>
                                        </p:tgtEl>
                                      </p:cBhvr>
                                    </p:animEffect>
                                    <p:anim calcmode="lin" valueType="num">
                                      <p:cBhvr>
                                        <p:cTn id="8" dur="1000" fill="hold"/>
                                        <p:tgtEl>
                                          <p:spTgt spid="98316"/>
                                        </p:tgtEl>
                                        <p:attrNameLst>
                                          <p:attrName>ppt_x</p:attrName>
                                        </p:attrNameLst>
                                      </p:cBhvr>
                                      <p:tavLst>
                                        <p:tav tm="0">
                                          <p:val>
                                            <p:strVal val="#ppt_x"/>
                                          </p:val>
                                        </p:tav>
                                        <p:tav tm="100000">
                                          <p:val>
                                            <p:strVal val="#ppt_x"/>
                                          </p:val>
                                        </p:tav>
                                      </p:tavLst>
                                    </p:anim>
                                    <p:anim calcmode="lin" valueType="num">
                                      <p:cBhvr>
                                        <p:cTn id="9" dur="1000" fill="hold"/>
                                        <p:tgtEl>
                                          <p:spTgt spid="98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2"/>
          <p:cNvGrpSpPr>
            <a:grpSpLocks/>
          </p:cNvGrpSpPr>
          <p:nvPr/>
        </p:nvGrpSpPr>
        <p:grpSpPr bwMode="auto">
          <a:xfrm flipV="1">
            <a:off x="-25400" y="249238"/>
            <a:ext cx="8493125" cy="431800"/>
            <a:chOff x="0" y="0"/>
            <a:chExt cx="8504452" cy="310344"/>
          </a:xfrm>
        </p:grpSpPr>
        <p:grpSp>
          <p:nvGrpSpPr>
            <p:cNvPr id="103426" name="Group 3"/>
            <p:cNvGrpSpPr>
              <a:grpSpLocks/>
            </p:cNvGrpSpPr>
            <p:nvPr/>
          </p:nvGrpSpPr>
          <p:grpSpPr bwMode="auto">
            <a:xfrm>
              <a:off x="0" y="0"/>
              <a:ext cx="8504452" cy="310344"/>
              <a:chOff x="0" y="0"/>
              <a:chExt cx="6395318" cy="620688"/>
            </a:xfrm>
          </p:grpSpPr>
          <p:sp>
            <p:nvSpPr>
              <p:cNvPr id="103427" name="平行四边形 21"/>
              <p:cNvSpPr>
                <a:spLocks noChangeArrowheads="1"/>
              </p:cNvSpPr>
              <p:nvPr/>
            </p:nvSpPr>
            <p:spPr bwMode="auto">
              <a:xfrm flipH="1">
                <a:off x="0" y="0"/>
                <a:ext cx="6395318" cy="620688"/>
              </a:xfrm>
              <a:prstGeom prst="parallelogram">
                <a:avLst>
                  <a:gd name="adj" fmla="val 44506"/>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sp>
            <p:nvSpPr>
              <p:cNvPr id="103428" name="矩形 22"/>
              <p:cNvSpPr>
                <a:spLocks noChangeArrowheads="1"/>
              </p:cNvSpPr>
              <p:nvPr/>
            </p:nvSpPr>
            <p:spPr bwMode="auto">
              <a:xfrm>
                <a:off x="0" y="0"/>
                <a:ext cx="459891" cy="620688"/>
              </a:xfrm>
              <a:prstGeom prst="rect">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r>
                  <a:rPr lang="zh-CN" altLang="en-US" sz="3200">
                    <a:solidFill>
                      <a:srgbClr val="FFFFFF"/>
                    </a:solidFill>
                    <a:ea typeface="微软雅黑" pitchFamily="34" charset="-122"/>
                  </a:rPr>
                  <a:t>  </a:t>
                </a:r>
                <a:endParaRPr lang="zh-CN" altLang="en-US" sz="2800"/>
              </a:p>
            </p:txBody>
          </p:sp>
        </p:grpSp>
        <p:sp>
          <p:nvSpPr>
            <p:cNvPr id="103429" name="平行四边形 20"/>
            <p:cNvSpPr>
              <a:spLocks noChangeArrowheads="1"/>
            </p:cNvSpPr>
            <p:nvPr/>
          </p:nvSpPr>
          <p:spPr bwMode="auto">
            <a:xfrm flipH="1" flipV="1">
              <a:off x="327031" y="0"/>
              <a:ext cx="7884368" cy="310344"/>
            </a:xfrm>
            <a:prstGeom prst="parallelogram">
              <a:avLst>
                <a:gd name="adj" fmla="val 44459"/>
              </a:avLst>
            </a:prstGeom>
            <a:solidFill>
              <a:srgbClr val="85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endParaRPr lang="zh-CN" altLang="en-US">
                <a:solidFill>
                  <a:srgbClr val="FFFFFF"/>
                </a:solidFill>
                <a:ea typeface="微软雅黑" pitchFamily="34" charset="-122"/>
              </a:endParaRPr>
            </a:p>
          </p:txBody>
        </p:sp>
      </p:grpSp>
      <p:sp>
        <p:nvSpPr>
          <p:cNvPr id="103430" name="标题 1"/>
          <p:cNvSpPr>
            <a:spLocks noGrp="1" noChangeArrowheads="1"/>
          </p:cNvSpPr>
          <p:nvPr>
            <p:ph type="title" idx="4294967295"/>
          </p:nvPr>
        </p:nvSpPr>
        <p:spPr>
          <a:xfrm>
            <a:off x="250825" y="33338"/>
            <a:ext cx="6337300" cy="368300"/>
          </a:xfrm>
        </p:spPr>
        <p:txBody>
          <a:bodyPr anchor="ctr"/>
          <a:lstStyle/>
          <a:p>
            <a:pPr eaLnBrk="1" hangingPunct="1"/>
            <a:endParaRPr lang="zh-CN" altLang="en-US" smtClean="0">
              <a:solidFill>
                <a:schemeClr val="bg1"/>
              </a:solidFill>
            </a:endParaRPr>
          </a:p>
        </p:txBody>
      </p:sp>
      <p:sp>
        <p:nvSpPr>
          <p:cNvPr id="103431" name="内容占位符 2"/>
          <p:cNvSpPr>
            <a:spLocks noGrp="1" noChangeArrowheads="1"/>
          </p:cNvSpPr>
          <p:nvPr>
            <p:ph idx="4294967295"/>
          </p:nvPr>
        </p:nvSpPr>
        <p:spPr>
          <a:xfrm>
            <a:off x="457200" y="1200150"/>
            <a:ext cx="8229600" cy="3394075"/>
          </a:xfrm>
        </p:spPr>
        <p:txBody>
          <a:bodyPr/>
          <a:lstStyle/>
          <a:p>
            <a:pPr eaLnBrk="1" hangingPunct="1"/>
            <a:endParaRPr lang="zh-CN" altLang="en-US" smtClean="0"/>
          </a:p>
        </p:txBody>
      </p:sp>
      <p:sp>
        <p:nvSpPr>
          <p:cNvPr id="103432" name="日期占位符 3"/>
          <p:cNvSpPr>
            <a:spLocks noGrp="1" noChangeArrowheads="1"/>
          </p:cNvSpPr>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0" hangingPunct="0"/>
            <a:fld id="{EA56A034-72BD-4AC1-A278-B0B49C04080A}" type="datetime1">
              <a:rPr lang="zh-CN" altLang="en-US">
                <a:solidFill>
                  <a:srgbClr val="898989"/>
                </a:solidFill>
                <a:sym typeface="宋体" pitchFamily="2" charset="-122"/>
              </a:rPr>
              <a:pPr eaLnBrk="0" hangingPunct="0"/>
              <a:t>2017/3/23</a:t>
            </a:fld>
            <a:endParaRPr lang="zh-CN" altLang="en-US">
              <a:solidFill>
                <a:srgbClr val="898989"/>
              </a:solidFill>
              <a:sym typeface="宋体" pitchFamily="2" charset="-122"/>
            </a:endParaRPr>
          </a:p>
        </p:txBody>
      </p:sp>
      <p:pic>
        <p:nvPicPr>
          <p:cNvPr id="103433" name="Picture 2" descr="d:\Documents and Settings\Administrato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914717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矩形 4"/>
          <p:cNvSpPr>
            <a:spLocks noChangeArrowheads="1"/>
          </p:cNvSpPr>
          <p:nvPr/>
        </p:nvSpPr>
        <p:spPr bwMode="auto">
          <a:xfrm>
            <a:off x="0" y="3922713"/>
            <a:ext cx="2519363" cy="5937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grpSp>
        <p:nvGrpSpPr>
          <p:cNvPr id="99340" name="Group 12"/>
          <p:cNvGrpSpPr>
            <a:grpSpLocks/>
          </p:cNvGrpSpPr>
          <p:nvPr/>
        </p:nvGrpSpPr>
        <p:grpSpPr bwMode="auto">
          <a:xfrm>
            <a:off x="180975" y="214313"/>
            <a:ext cx="9029700" cy="4929187"/>
            <a:chOff x="0" y="0"/>
            <a:chExt cx="9031164" cy="6572250"/>
          </a:xfrm>
        </p:grpSpPr>
        <p:pic>
          <p:nvPicPr>
            <p:cNvPr id="103436" name="Picture 3" descr="d:\Documents and Settings\Administrator\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31164"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7" name="矩形 7"/>
            <p:cNvSpPr>
              <a:spLocks noChangeArrowheads="1"/>
            </p:cNvSpPr>
            <p:nvPr/>
          </p:nvSpPr>
          <p:spPr bwMode="auto">
            <a:xfrm>
              <a:off x="3175" y="406400"/>
              <a:ext cx="2157383" cy="19446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sp>
          <p:nvSpPr>
            <p:cNvPr id="103438" name="线形标注 1 5"/>
            <p:cNvSpPr>
              <a:spLocks/>
            </p:cNvSpPr>
            <p:nvPr/>
          </p:nvSpPr>
          <p:spPr bwMode="auto">
            <a:xfrm>
              <a:off x="2339943" y="2674938"/>
              <a:ext cx="5581574" cy="936625"/>
            </a:xfrm>
            <a:prstGeom prst="borderCallout1">
              <a:avLst>
                <a:gd name="adj1" fmla="val 18750"/>
                <a:gd name="adj2" fmla="val -8329"/>
                <a:gd name="adj3" fmla="val -27917"/>
                <a:gd name="adj4" fmla="val -32764"/>
              </a:avLst>
            </a:prstGeom>
            <a:solidFill>
              <a:schemeClr val="bg1"/>
            </a:solidFill>
            <a:ln w="25400">
              <a:solidFill>
                <a:srgbClr val="FF0000"/>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r>
                <a:rPr lang="zh-CN" altLang="en-US">
                  <a:solidFill>
                    <a:srgbClr val="FF0000"/>
                  </a:solidFill>
                  <a:sym typeface="宋体" pitchFamily="2" charset="-122"/>
                </a:rPr>
                <a:t>在学校</a:t>
              </a:r>
              <a:r>
                <a:rPr lang="en-US" altLang="zh-CN">
                  <a:solidFill>
                    <a:srgbClr val="FF0000"/>
                  </a:solidFill>
                  <a:sym typeface="Calibri" pitchFamily="34" charset="0"/>
                </a:rPr>
                <a:t>IP</a:t>
              </a:r>
              <a:r>
                <a:rPr lang="zh-CN" altLang="en-US">
                  <a:solidFill>
                    <a:srgbClr val="FF0000"/>
                  </a:solidFill>
                  <a:sym typeface="宋体" pitchFamily="2" charset="-122"/>
                </a:rPr>
                <a:t>范围内，默认登录学校账户，使用个人馆，可先点击退出，后输入自己的个人账号密码</a:t>
              </a:r>
              <a:endParaRPr lang="en-US" altLang="zh-CN">
                <a:solidFill>
                  <a:srgbClr val="FF0000"/>
                </a:solidFill>
                <a:sym typeface="Calibri" pitchFamily="34" charset="0"/>
              </a:endParaRPr>
            </a:p>
            <a:p>
              <a:pPr algn="ctr" eaLnBrk="0" hangingPunct="0"/>
              <a:r>
                <a:rPr lang="zh-CN" altLang="en-US">
                  <a:solidFill>
                    <a:srgbClr val="FF0000"/>
                  </a:solidFill>
                  <a:sym typeface="宋体" pitchFamily="2" charset="-122"/>
                </a:rPr>
                <a:t>没有账号也可在此注册</a:t>
              </a:r>
              <a:endParaRPr lang="zh-CN" altLang="en-US" sz="2800"/>
            </a:p>
          </p:txBody>
        </p:sp>
        <p:sp>
          <p:nvSpPr>
            <p:cNvPr id="103439" name="矩形 9"/>
            <p:cNvSpPr>
              <a:spLocks noChangeArrowheads="1"/>
            </p:cNvSpPr>
            <p:nvPr/>
          </p:nvSpPr>
          <p:spPr bwMode="auto">
            <a:xfrm>
              <a:off x="3175" y="5699125"/>
              <a:ext cx="2157383" cy="8477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0" hangingPunct="0"/>
              <a:endParaRPr lang="zh-CN" altLang="en-US">
                <a:solidFill>
                  <a:srgbClr val="FFFFFF"/>
                </a:solidFill>
                <a:sym typeface="宋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40"/>
                                        </p:tgtEl>
                                        <p:attrNameLst>
                                          <p:attrName>style.visibility</p:attrName>
                                        </p:attrNameLst>
                                      </p:cBhvr>
                                      <p:to>
                                        <p:strVal val="visible"/>
                                      </p:to>
                                    </p:set>
                                    <p:animEffect filter="fade">
                                      <p:cBhvr>
                                        <p:cTn id="7" dur="500"/>
                                        <p:tgtEl>
                                          <p:spTgt spid="99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文本框 6"/>
          <p:cNvSpPr txBox="1">
            <a:spLocks noChangeArrowheads="1"/>
          </p:cNvSpPr>
          <p:nvPr/>
        </p:nvSpPr>
        <p:spPr bwMode="auto">
          <a:xfrm>
            <a:off x="44450" y="958850"/>
            <a:ext cx="4205288"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CN" sz="19900" b="1">
                <a:solidFill>
                  <a:srgbClr val="83B40D"/>
                </a:solidFill>
                <a:latin typeface="Arial Black" pitchFamily="34" charset="0"/>
                <a:ea typeface="微软雅黑" pitchFamily="34" charset="-122"/>
              </a:rPr>
              <a:t>02</a:t>
            </a:r>
          </a:p>
        </p:txBody>
      </p:sp>
      <p:sp>
        <p:nvSpPr>
          <p:cNvPr id="16386" name="文本框 7"/>
          <p:cNvSpPr txBox="1">
            <a:spLocks noChangeArrowheads="1"/>
          </p:cNvSpPr>
          <p:nvPr/>
        </p:nvSpPr>
        <p:spPr bwMode="auto">
          <a:xfrm>
            <a:off x="0" y="2212975"/>
            <a:ext cx="3887788" cy="639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3600" b="1">
                <a:solidFill>
                  <a:srgbClr val="83B40D"/>
                </a:solidFill>
                <a:latin typeface="Times New Roman" pitchFamily="18" charset="0"/>
                <a:cs typeface="Times New Roman" pitchFamily="18" charset="0"/>
              </a:rPr>
              <a:t>      PART TWO</a:t>
            </a:r>
            <a:endParaRPr lang="zh-CN" altLang="en-US" sz="3600" b="1">
              <a:solidFill>
                <a:srgbClr val="83B40D"/>
              </a:solidFill>
              <a:latin typeface="Times New Roman" pitchFamily="18" charset="0"/>
              <a:cs typeface="Times New Roman" pitchFamily="18" charset="0"/>
            </a:endParaRPr>
          </a:p>
        </p:txBody>
      </p:sp>
      <p:sp>
        <p:nvSpPr>
          <p:cNvPr id="16387" name="文本框 8"/>
          <p:cNvSpPr txBox="1">
            <a:spLocks noChangeArrowheads="1"/>
          </p:cNvSpPr>
          <p:nvPr/>
        </p:nvSpPr>
        <p:spPr bwMode="auto">
          <a:xfrm>
            <a:off x="3916363" y="1817688"/>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90000"/>
              </a:lnSpc>
            </a:pPr>
            <a:r>
              <a:rPr lang="en-US" altLang="zh-CN" sz="3900">
                <a:solidFill>
                  <a:srgbClr val="83B40D"/>
                </a:solidFill>
                <a:latin typeface="微软雅黑" pitchFamily="34" charset="-122"/>
                <a:ea typeface="微软雅黑" pitchFamily="34" charset="-122"/>
              </a:rPr>
              <a:t>CNKI</a:t>
            </a:r>
            <a:r>
              <a:rPr lang="zh-CN" altLang="en-US" sz="3900">
                <a:solidFill>
                  <a:srgbClr val="83B40D"/>
                </a:solidFill>
                <a:latin typeface="微软雅黑" pitchFamily="34" charset="-122"/>
                <a:ea typeface="微软雅黑" pitchFamily="34" charset="-122"/>
              </a:rPr>
              <a:t>助力学术科研</a:t>
            </a:r>
          </a:p>
        </p:txBody>
      </p:sp>
      <p:sp>
        <p:nvSpPr>
          <p:cNvPr id="16388" name="文本框 9"/>
          <p:cNvSpPr txBox="1">
            <a:spLocks noChangeArrowheads="1"/>
          </p:cNvSpPr>
          <p:nvPr/>
        </p:nvSpPr>
        <p:spPr bwMode="auto">
          <a:xfrm>
            <a:off x="3887788" y="2613025"/>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da-DK" altLang="en-US" sz="1600">
                <a:solidFill>
                  <a:srgbClr val="7F7F7F"/>
                </a:solidFill>
                <a:latin typeface="幼圆" pitchFamily="49" charset="-122"/>
                <a:ea typeface="幼圆" pitchFamily="49" charset="-122"/>
              </a:rPr>
              <a:t>  </a:t>
            </a:r>
          </a:p>
        </p:txBody>
      </p:sp>
      <p:cxnSp>
        <p:nvCxnSpPr>
          <p:cNvPr id="16389" name="直接连接符 10"/>
          <p:cNvCxnSpPr>
            <a:cxnSpLocks noChangeShapeType="1"/>
          </p:cNvCxnSpPr>
          <p:nvPr/>
        </p:nvCxnSpPr>
        <p:spPr bwMode="auto">
          <a:xfrm>
            <a:off x="3970338" y="2536825"/>
            <a:ext cx="4608512" cy="0"/>
          </a:xfrm>
          <a:prstGeom prst="line">
            <a:avLst/>
          </a:prstGeom>
          <a:noFill/>
          <a:ln w="12700">
            <a:solidFill>
              <a:srgbClr val="DFDFDF"/>
            </a:solidFill>
            <a:round/>
            <a:headEnd type="oval" w="med" len="med"/>
            <a:tailEnd type="oval"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C:\Users\Administrator\AppData\Local\Temp\mx314B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275"/>
            <a:ext cx="91440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AutoShape 2" descr="data:image/png;base64,iVBORw0KGgoAAAANSUhEUgAAA/wAAAHKCAYAAAC+HUBiAAAgAElEQVR4XuxdCZxOVf//yVZKKVEztgoRUQaRvd52IRWD0EIb9WJIoeVfryiZoaJF2hCG7LS+L2MtYYQojCzDKFH2ZVD/3+/ce+49d3vufZ555pkxfufz8THPvWf9nnPPPd/fdgsdPnz4H+DECDACjAAjwAgwAowAI8AIMAKMACPACDACBQqBQp9++ikT/gI1pTwYRoARYAQYAUaAEWAEGAFGgBFgBBgBRgCg0D+YGAhGgBFgBBgBRoARYAQYAUaAEWAEGAFGgBEoWAgw4S9Y88mjYQQYAUaAEWAEGAFGgBFgBBgBRoARYAQEAkz4eSEwAowAI8AIMAKMACPACDACjAAjwAgwAgUQASb8BXBSeUiMACPACDACjAAjwAgwAowAI8AIMAKMABN+XgOMACPACDACjAAjwAgwAowAI8AIMAKMQAFEoNDff//NQfsK4MTykBgBRoARYAQYAUaAEWAEGAFGgBFgBM5uBJjwn93zz6NnBBgBRoARYAQYAUaAEWAEGAFGgBEooAgw4S+gE8vDYgQYAUaAEWAEGAFGgBFgBBgBRoAROLsRYMJ/ds8/j54RYAQYAUaAEWAEGAFGgBFgBM5QBDLH3Q3JFebCyJvkABZA77szoe/crlDhDB0Tdzu6CBQ6ffp0IB/+zHGtoOGAdK31dhNgl7GqMmFcq2SoMGck0Dqz5HPkxQXYChfgnAqQXG4WtNmllVGTLJ8w9HuY05WXabDpRlzLdYapvpnbwQSJeeY4aNUD4J05ts1gQW9oldnXiT1eLzerjTLvWmM0X8kV5iibjLgIrRoOAH21hOhVAgz9fg5Eb5oJB/d15QuNnmFB71aQ2de/T67j9mwk5/0K2n/OxwgwAowAI8AIxAaBr+DhwqmQePpjuMPe4FcPQ+HURDj9sXKHrrXcCO9sWQaPXxGbHp5NrRjnbzqjt5klznJJ6Q2h85ah8L3lrEfndnEAVM5fbtfc0dPaqWyeJ/1A9jg/ymILepeDWW12Wc+REMVz074F8P6YTXD1Y4/DTaUB9i14H8Z8/6ej11XvGwD3X+0+GCqzoNzjnvf9IIj8vpVjecyIxsOSADp3DsEELNzNrClfnWft/CFBW7sZrmskHL5B1FVbY27jpTVoh07LHwG/skxSFNdx5ItIlLQRfu+BeRNwJ+E3CCBNXHIFmGMIB5yEv4oqSKAeeSxIc5y74cf5v8NlN18PcX6D9ySeOSSaot50SCLyrP4dqj9B8xl1hDFO2hiFICWUJM+5adACT0mwCVaCEH5l8/Yk/Ma8U7sNIT3Jvpn7vVzCGD/1x2WTazdhAu1+piBE3zgqgNYnKb/Slp3Wv9wh/NiAF65+a5jvMwKMACPACDACeYzAtvcbQeUey41eNHhnCyyr9DIS+HHOnnWdJ4j+Vw8XhtTE0/DxHSQYaAnjoAGS/YkAnSqDWRVdi7YAwO98kUMwwz7PhdnetvehUeVP4cEguCjnH8s5XT1z2PvrOJvrxMlyXvfos15Xu6Fb8AyV5FACuZWic2IPeMdDieejNFQr9OUHSuZNn8PQaZsBLmkIjz1+E5SGTfD50AVQGkl/7bVO8m4n9EF+fw73A1YNC94fAyQ/8BYYhHGedQFQCFhCYe02n4F4gdZYeIQ/kvNsGOO3jEXljE6lpjy3i0HYz9he69+NF+K6mgApFmWfKYSKjF+Z05hvCb9zpYV6UB0SEQTt+4QUU+MbkPA7NMQh98YwF44k5mHutyGzR7LZh10mjHGKB3sWQOUE6DsSSb9dey8IOgo5tqQLSwxUg3tIsrSHxkKeJUlWJbR2wp9eGaZOJamiLkjB17oU9LhJzbR87wD0sEuYVdTDGb8sZ3+wzN8kWDJfON5CKnfCn1MJn9hSXSTq0VyUXBcjwAgwAowAIxADBFBT32h7Ijz46SsAE61k3ST51A9pAZAIqYolwFcPN4LtL2nl1L+j1/Ncft+GfZ4Lc2ThEH7j+GOzzgylvLEoSLRz200LFCteUaeLYkyMeyq00y0zXZVGLkMNmc9GwBISEqByks1qVCd0blamnsgS4V9bGwa4qOyDaPiDE340GcC06fOhsLa2l4VA8POsw0o61NLRBSAmTwOHMssobii88uI8G3z8wkIYBU9J0BmtPlBpl5IJCZXRYthmAeKppZfWLMb61zDRlI6KArKKVSFtP/tbCX9wfmW3WkdS5WGBrVhch7k9RJq90KlTp0Ka9GeO14lSFw/z+szx0OpG1HbvHKGZ9GP+lPJzYIT2A1qllIc54od4YqFPq52QNKc85pkNrbFMFTV/oFHshjUL9kDZm64LoOG39s1RPfUPOWf7KgNggG4F0278Tq3vsr/lu2ga4jrtoB1kQAKaQHUBpV7b+GFBHyjfRZrUtIPxOi4CC8SpSrupSI612q1t2XsXxjglrknp0GNnEspRe6Csqj1kpGvYL+hTHma3/g4SUlKg/BxtnjwT9r8V1jHHmO9MGN/qRhiwWpbAMY0H6GKMUYxEjBMnF3biRi3wSUFcMxBXKldnKHw3p4vwIzLXE2C9GuF3X1phjl/OkzEw6lNrmE3r7LsESLlxCrT/TrZlHxPNhRiUzS2iDgwVZeS61cZAybLOtSs4Hju+dE0Zo/E8IFTlUyDB6E+ghc+ZGAFGgBFgBBiBPEFg2/uN4ZUrlsJHtwOIv5dXg3EbG0DG0scB5D14BIq8ol27wtLLr+GRImj6f+ojwOLw9SONYduLSwXhV/92HZjXmUp7EeO5agDI44l5plLfvfr7HvAcQnoG5bwqz2Xi/CrOg3hGw1PA1NX62c21fjwPGOeNu+ChOl/AkST93CjyK2cN6ntKgn7+UcspZ0PXQRNer0CDDA0j7+Q8y4RcHHQW08+J2hlP4pQE6T3obG6ecRbI85x56BFYV7GckbX2p7T/Tjkz2nug97HKeNhpHq6NTNYzIZ2hkmCn5cypZ23nXt5zvJumwWvrasFz9zlt9PeljYG0+MdAvWW/FuT3NLgPHmuhE/5pr8G6Ws9Z6jT7Fs55Vh2R/QyZCZkVKth88rV1lTGU5sDjXK1znXfE/ObFeTaM8evn5CRkErNby3M5Pi90jlf4pHoGV3mq8Teesa1cxrZS6Nmc3dpYk/b1rvEmeq51vCLmVzQ/Gt8Nyb1isKvbCL+6IYVo3UbgbhSsTtvALATejfBbiFk7GDo0AwaYbFJvVBIttz6EuXDUzd2xD2kvC2R12mZl2ZzpJwomEpR7XTI0AuhJ+K0TSwvvRjTDEZuc/uLwass50jDGqTzAGdjnLlPNueiBxL/KFMCNvAWkSUKqPvyWjQB74SD8es/kw4EvNvGC1Tdf86FTNiZB+BVBj/rSNDZt20bmACCc8cvCdtKtzof20kkXL2ZrPnXjUB968+/wN0hTyOIu1PAVpMXg4ecmGAFGgBFgBBiBoAh8/UgRNNE/BYmpJmGnsvI6CQNkomtk7d9gdAYsfXxjhIQ/xJmKzj2q4NyifDHPF+XxLGKc4+wKGvW3fk4xCW2I+pVydOYV1oN4hhRnPjzPSsGD+p53nCcNQYAb+kEJv1LWfnZznL/Ns5xJhDSc0qvgvda6os7Ipitw8GisjauKocCyn19obF0yTMWOZUS6EATqVMFzqJ30aGcx1A7BFK0TqKTCduzKE6+xhFq4BuEvDWljPhAm95c0fFQQdCLzH7j58N9rEnavPGqTsj66tinqhN+2/qgRu0BJXML1h2d8aE9rkAi/qqBTemvwtrw4z4ZxnjcIfwoqEE1BFA7MVCbjsExCro1RrEGd+ziUzwYMHgIyxGaoRpQMBaSD8CO4gfiVY03mI8J/8uRJHw1/a+gJo2G2qxoWwUsaAasz8DEdXQdSRlSA0XVSYESF2ZDSQlucrfHabPGDUhoktc6EPrNVTWlrGLG6CmTU6aO3gXW2HgEVZqeALGXF7zdYm4Ya/ha14fJQD7v+cLRuNNCQ/hrZ6wyBZdQH6l+j1ZCUqbdl+Y19xXG0lvdIEtq6J8Do2YLwG+UcZVKgzjLMYzeICNmW20DCGKeKa1oSVEipo41P9LkRTG23DLHFjcDA1cS48njEX86XmKIkHLOcC6VfVC9KwzJpLpW/M43yyryJeUcRUMZAGCg0/Dreev0VyDpAt5ioQ3i6Go8EHz/1oZFoyJrqDBkCVei6xaoiE9emhotapN14eV2f4wrKfFfwWLcqbgJruW7l330gU64Zxxjt68tvMfN9RoARYAQYAUYgLxH4GroVvRvG3TAaNi99zNDif92tKGp5T8KHCuEXvfy6GzTe/gIsfWwjlkPN98kPNQ1/t8aw/YWl8NgV1r+dI6P3pMeZypFZfadq7++pdPoT5x/9BRzqHGa/F6p+NS/9LY4NXWBLEp6RkNgOXE1npcrmmZHOEJbzpN+4CGcTr0AzTucyw/KyDgxZlgSre8rzttLeFjUf1Ux5Z0OLNOtZMI3G0mc2VMAzPJ15xdlPT3TmcvAC0T6eM40zs5ZZ5h2NJby4hLU+5/lMVITKIrUPvphsmg6v/3QtPHuvruHH3x9kNYdHBeH/ABbGPwrX/vQBZDV/FDQl/T5I+2A6wL3yt7UFWUZWR7+nw72iPkqbpr8OP137LMj71tLBz7PC6sJ2PnWOVZszWtZp41ELjis9RfA0OufLM6xSSlmjFbx4WK6eZ8MYv84bk8invo9cw6iwTEqDFikVYITOIbckIbfEv1vPxvXpH7FcA0NdQzZ+Kte73CrS9PpTWijn/wD8Ch/0yPrju6BznqFQTgi/RvZGQ50Uk6BbQHMj/LgjaHODWmjcGAic2UgIM/AibZiChFuEBPZBhrlwVEJvr8pv89c3ce1VEYTwi90NhQFSyGA+lNp1L+GC20SGMU7jAcaHAR/aOkMyYLV4eGmTR7zFIqeXjzpP9LAsM+aOiL+TNCv9D0X4UWAjfPhVQYoxh/bNS5v3FiqeOST8Gnq2F6gQXNQRhN8U2kicrUIlV6GFhcDrOPo+b/rYjM0VNylPwk9ykwqQUkc5jPjWzxkYAUaAEWAEGIG8Q2DbmMZQ9dMHFcLvLgQQPXQQ/vYwpfF2aFD9U4BAhD/EmUqHgN6j5oFfPV+QsgOF/ng0MZRMfmc+l/Oia/2uyiF0ISRSvwyVX6Ie/TeddxzCBFWh4DaX22BM4/9ApaWagCRUUvtXZ4h6ntDPOaSMwzNpFaHUoKOSqtSx9sMkOZRNI/xuChlXwu/aSfVc5q3kcBL+UEq/gGs/AOG/9+pNMP31hXBJ26qwecZyKN22OzQvXRpKlybyvxDiH70XpEOAnfAjxYfpH2RB80dbYEDAaBJ+ZXyeRN15htWEKUT4rcosozZD8ZYX59kw+Iwb4U9aDT11RaQqiCLCr8ihTOAsxNx9vWiKQjAFJ7b17iT8wfmVtcX8o9xTCH8QqZIyDFw8Ke0AGnYhUmPXbCoac0H8iNeTthw3QCGdMcsIwq9LaTQC6iKdsqAX5sKJlPALAhmuht+2sNRFFwPCX6fKQJgqCOQWYUlBv1cLbGnjHg3Q09xExQaLRJ1MqMgCwyS96jOjbPi+Gn4qp2NGLzwvoU2m9EHye+GFO88ulhy26dC0+HTRi/Crmnw1T3gafhKemJuv23pWcLIIlQK+yDgbI8AIMAKMACMQcwSIiD4An8IPAA9uRs39FQapf3H5A4bW3uiWhfCjZQB0hbmo5QfU8JMV8rhxWI9+zY/YijotB3mNuKAGwbQoNc575vmCNNeGZjkswh+ifls9ghyQ4mo1nXd1zX47qemnQ0e4Gv7ghN/A2sU6UxMGKIobHUPTitN+DjPPPXiIzDHhtys1BMlaneTQ1EvCn4Q4VRacwo20SmFOwEUfhPCXTgPk9VB133LYXLW7oa3XtP35gPCr524XzbxEwhSYRF/DH53zbBjneTEonY9i3Aey6rAK3Ui3uAySVvf0WJ+6kGkIPn8DMwxCb101+rpPagdTkZ8a1jmKgMtO+MPhV9a2rAIWk4cEXMdRzFYoOzs7tEn/hDbwFIyCWZ09gvbhxExoMwLKzyIp5gRo8xTAqFmdtaAS9HtEecBbkNRmJ/QZBfCU+I3f7xRlkGxWRFK9gwQECErFrrBlyNIQbVGluHAWokl/8yAm/dh+43ToI+p3SdQ/9b7td1pSRRiRoPcHH7yKXbfAkKWzMHakUk4tQ3lGJMBSOX71t09bzt6FMU4dO/pEyDg5Vmy7zc4+GpZiXtKhMjbSmuZJbywT57axsGu/H4YM2QLp5WdZpGVpSW1gZx8cL02mGP/n+Ae+PIZUhoHprWEHCQqwjhGynJx/Y55x3nFOqRTcP07kNxOtG7FYtPodKZzxU2FaP3Itaf01xi9+VkTB0g6D8NP6g3ZbcEOQrgDauKaCjpm6rl2XjjJuy311XF5jxL7S8yDXSRQfaK6KEWAEGAFGgBHIDQS2jWkizj9LHgMY0wQ10EtQY18MTc+zURO9bQw06QwwAW9eIRtHwt8ETfqX3PYNNPlPJVii2/x/3a0JCgeWCJP+kCnsMxVGkKczGrrkmecL9W86J4yABJGHjkZ0BqqsnZv8zmjivl6/egYUxw/tfFRHP7/Ks9X94+SZQzuDWM6T6lkxGpNlOfNo52nr2Us/d/RJh6fk2VCcc9zOYaHPZzS+0LxAxxZ9qo3zsBgj1dsYLS+s53yJl4YfriHJKQxcFJ4RFKvN02EYBu3rf29VrQT+Hosm/d2bl8Y/h8EMdEWGSxpAt+7NUUO/DxaO/RBJfzdxnwj/wrFI+LvfC3pp2LdwLLoBdAdZHVYI08eihl+Up+qHYdC+/sp9taPhnmdNrNL7yDVkOzcqzwYCps8HYdfY4q5q9AIFUta5MPtnOcdb8I3WeTbM8etreRSOqnF6Hyt30HllHxhh8hOjz9q6xwdaP+vbf+sZCTtUhEoOQ2u5T/pTlvpMziCfpfD4lQmjlZtQvRqV8p6PoEs83HxRJfyItEKq6NnWCX+fnYL4j0oYoSxKJPx9ULYrQCcBAC5SJJN1Vq+Gysom6RxQGAtHbNDuml+xEVcOTfg1Eik3zSEwZAvahhFB9SL8Yt/XJ1N0XFkgfi8Tx0DDGCf105dAmhsmzZNYcAoJN8m/2hEkwUuJvdMGQn/r5NwQ5LSw9lo+RPp8z1IJviEwkO3SnOc+4e+T3lgbKwkq9P7LOZIvZ7G1qi9+MSqbAME2P94bpB0SRWgibymbTbgPLOdnBBgBRoARYARijgAR+quXwwtE7qlx8Rt19ptM4k4CgavHdYVNRPr1+3ADnvMmWMl9YMIf6kxlvLd1oX2d+/HEhS97QZBshFU5f1U2FB105h4ClQema0on+xnNt346F+lnPFUYYChIiHeoyiblPKmeDd0m0gVb3/nWSZJ25pFnT41gC9IIOslpPVtX3sgalbOd0Yj/+ScU4dfOWMr519J5rU8DK5tKIIswRBcKOMMyedXngYxK+OlvwfABqrTtD82z7ORdq2Pz9LHo009m/ZoAYDkG+guZDIFBtAm/mwLUhfDbSKsmLHE5V9uVsTE/z4bJZxTlnVVZJzvuFEhpZ3g00Zc8RRmjWI9oXySUjo7nHOtKQjMPZKADBVcwkyawC49fYQu2FPpZ8n2uo5ih0IkTJ1w0/GnQt9KDmnQQ0/2fbodk5yj0uwjWPSOh/Nt1YOTTAG/P1LX74q5ZT51Xl0Dv1U/Dzt4zNekrllldeQvUqVMZBg3aAq8uoetUhu41gUGVP4Xtro3+BusW/QFlmtXyD9oXRaBokdzTZDX03p7sEUwwmo1RXeGME3G+Zyf0tmCv9yetL1R6UJ/JOq/CErc8hPqEe2Bk+ZmWeU7re48+X/ax6XPkiJNXR5tHFIjc02SQM1iiAyI9v4eGP0fzjOO+Z2dvmOlpmaJ2hsYjFi903mLiRWvWq7wbXm4rgPI1GWQHKtS4o72OuD5GgBFgBBgBRiBnCHzdvSlsf36xppVHQtq02g/w/ImxDh/zbWOaQrUfnofZMFjP/zV0L94aw76FSF1mw4mxgYz6czaIglhaOeO5n9XNc7i4D+rZSDn7YGBB9dyPB3+PM7h2Xnwa3nY9H6X1rQQPbvE+a8op8M6nc4qZ6lnb7ZrPZG6eAW9g0L5nhH/+h5DVrBs0h4Xw4Uc/QEgeX+UeUcY/bYYZH2ZBs266hn/GGxi07xlwLxr8PC9wQWHJpw6u4Tx3y/nW5uN+qDxokMHbXPvvwQFy/zwbzvi9eIfH+tTXf6jzumCWguO8DXU0ouqwLLbzHZqHOa2I++aUX1G/50CrmHFH75XrQfj9l3re5Qi+cHLWR/vDFWuSFqtx5gwl19IkHBlZHmZ6S4no8TNJdm4Q/lwYFlfJCDACjAAjwAgwAowAI5DPESDCPxO1+pfcAI/opDx3eozWAB9+BD+gFKHKPTkn/LnTx7yu9QzmM3kNXRTbL3T8+PGQPvxRbIurYgQYAUaAEWAEGAFGgBFgBBgBRoARYAQYgRghwIQ/RkBzM4wAI8AIMAKMACPACDACjAAjwAgwAoxALBFgwh9LtLktRoARYAQYAUaAEWAEGAFGgBFgBBgBRiBGCBQ6duwYm/THCGxuhhFgBBgBRoARYAQYAUaAEWAEGAFGgBGIFQJM+GOFNLfDCDACjAAjwAgwAowAI8AIMAKMACPACMQQgUJHjx5lDX8MAeemGAFGgBFgBBgBRoARYAQYAUaAEWAEGIFYIFDo0KFDTPhjgTS3wQgwAowAI8AIMAKMACPACDACjAAjwAjEEIFCe/fuZcIfQ8C5KUaAEWAEGAFGgBFgBBgBRoARYAQYAUYgFggU2rFjBxP+WCDNbTACjAAjwAgwAowAI8AIMAKMACPACDACMUQATfoPM+GPIeDcFCPACDACjAAjwAgwAowAI8AIMAKMACMQCwSQ8B9hwh8LpLkNRoARYAQYAUaAEWAEGAFGgBFgBBgBRiCGCDDhjyHY3BQjwAgwAowAI8AIMAKMACPACDACjAAjECsEmPDHCmluhxFgBBgBRoARYAQYAUaAEWAEGAFGgBGIIQJM+GMINjfFCDACjAAjwAgwAowAI8AIMAKMACPACMQKASb8sUKa22EEGAFGgBFgBBgBRoARYAQYAUaAEWAEYogAE/4Ygs1NMQKMACPACDACjAAjwAgwAowAI8AIMAKxQoAJf6yQ5nYYAUaAEWAEGAFGgBFgBBgBRoARYAQYgRgiUOjwYf4sXwzx5qYYAUaAEWAEGAFGgBFgBBgBRoARYAQYgZggwIQ/JjBzI4wAI8AIMAKMACPACDACjAAjwAgwAoxAbBFgwh9bvLk1RoARYAQYAUaAEWAEGAFGgBFgBBgBRiAmCCDhP/pPTFriRhgBRoARYAQYAUaAEWAEGAFGgBFgBBgBRiBmCESd8B86+Bd8v+w7+HF1OmzZsgU2/bwBDh0+AiUvOB8uLXsZVKpYEarVqAlNmzeDa2tfDyezT8ZssNwQI8AIMAKMACPACDACjAAjwAgwAowAI3C2IBA1wv/9siUwLXUypKWlQfaRQ4Hwq3BlZbij5d2Q2KkTlCl7eaAynElD4InuDwthypA3kqFhoyYMCyPACDACjAAjwAgwAowAI8AIMAKMACNgQSDHhP/XLZth2NAh8F3a/IihLXZ+SXjw4UfgqV69AAoVjries6bgP6fhuqpXQda+/WLI89MWQK3rEs6a4fNAGQFGgBFgBBgBRoARYAQYAUaAEWAE/BHIEeGfmjoRBg8a4N9KwByk8R86fDiTVx+8ihYrCt26doZp06aLnO+89y60S+wUEGXOxggwAowAI8AIMAKMACPACDACjAAjcDYgUOjIkfCD9p04fgwG9X8Gvpk3x8CIyPo1NWoI//xra9WCiy+5GIoWLQYnT2bDX3/+BYcOHoTt27fDyhU/CFP0fb//5onv868OhfYdmMCGWoAfIMkf8NxzIsucefPgxsbRN+v/5ef1sHjhIjh+7Bice9550KBhA0io3wBOneS4C2fD5sBjZAQYAUaAEWAEGAFGgBFgBBiBMxuBsAn/P3+fhq6dOsKaFcvFyG9r2Qq6PvJIWESQ6vj+u+9C+vwz6Q+9sCThjy9dClas/wXOL3kh/LT2R1i7Zg1s+/VXUfi880rAPffdBxUqVgprlRLRf7LbI0Io0zaxI5TH8n/9uQ++nDtHBGB8+933ckXAEFYnQ2Sm/pOQKaFuXSh+7nnRqpbrYQQYAUaAEWAEGAFGgBFgBBgBRuCMQiAQ4S9StKjQ6tL/ZEpO/vpE9Hv1e8ZBJinPntOFYdvB0xYgrriwMJQtfNqhHd6DpHLYq4Mt1gKy4PBR78Jtd951RgEaq85OmTwRejzxpGjuzjtuh583bIBtOzIdzZNAYN6CRYFJP5HlJjc2gptaNIfR74+BspeZwRRpbns/+Th8Mm68cCPIj1YYmTu2Q53atQUOV1SsAENeHxbWGpJrPVbzyO0wAowAI8AIMAKMACPACDACjAAjkFsI+BL+LRmboVixYoIwDhsyGKZMnuwgUUSSvvntb5i9Jxt2HMoWfa1Yspilz3RdXuta4VxIuMBqFv7d0iXw9JNPWCL8d+72KAx86WU2IXeZ/S4d2sOXX31tuUPE/xk081/+/XLD3J8y9OzxJLw85DXfNUSuGvVrVocbW9wM73/4sWd+2faS75ZB9Wtq+tarZiCBwgiM01Dy/PNdBUZhVeaS+Zsvv4BOHTta7vj1k/r0LWJ57NhR2POb5mpS6cqr4LEnn2QLgZxOCJdnBBgBRoARYAQYAUaAEWAEGIE8QwAJ/7F/vFpf++MqWLggDZ7u0xe+W7oYBj7TF8ZNnoLk/wqjyPRdABN2HRVkvtmFRcT1UueeA6WKn2Pk2X/ib+P3tgOnRH5KYxteDJf8fcLIl7ljGzzxyMOQuXWLsCAY+e77SPZP5Rk4+bFhwijp30/DgrSFRvf6YzyFh7p1R218nLj2eLeHjIB+9Ju09VNnmvEWvMbV7p5WcJ0HwQoAACAASURBVPTwYfh64WI4eeK4yFboHG1Op0z+DKpXrw61r68LWzI2QYN69QLXq7Y3bMh/YNiwN8SlWjWqw/wly4w2ooG3fexUpybweN1R/T9/n4Jvv9aEJtcnJECZMmXE33/88Qc8/EAnOHr0CHw1Pw1Jf4lodI3rYAQYAUaAEWAEGAFGgBFgBBgBRiCmCHgS/oMH/oRuDz4ozLrjy1cQpvx9+vVDje61ooN/nlMcXll/RGj0O5crIUg+JUn0idiL3/p1+nv/cST+ujBAEv/bLi0GT1U71yD2RCbffetNeBVJIRMtcy0QOR07Zgy8/cZrxuf45N1dqJUmrGjOnklKMsg+Ed07Wt4NlatUMYQBbquLyn360cfw8ssvw4aNG0VeEvAMfulFQf7fffstw2Jg9dq1QuDT8pabYPnKVUb+oKtWJfzkbrAk/Ue48KJLghYPmY/GcVWlKxx5hr72Gjz6RA/HdRKeFC9e3BWbt0ckCzw014UHotI/roQRYAQYAUaAEWAEGAFGgBFgBBiBWCLgSviLFC0CHe9rC7XQF7r/wBfgmy/nweVxlwvtLqX0w0Vg8IaDQGS9bHFNA2xPktir2n3KQ79lIgHAooOaYGBUbZP0U/s51eyfOH4Utm79FXZs2y7qL3nhhVC+QgW4snKVHNdN9VEfiQhTBHu3RObhTZu3wOB2TS23S/yZjtKSDIDdKwBqdoTsy25w7c8vP/8EryLhLIGm75dfdhnMmzvX8NEnEkqB+UhTTn7qP/68EbJ2ZsItjRoIYQAR6ffHfeZo262fe37fbZR7qGsXGP7WaJGNBAz1r78OPho3zuIiQNYEtCY+eO8dIQQIlxCTFYG0Tgi3rN+DoQoTZF5qo1OXB0POuZzLm2+5BYUjV4uisq6JkyZhDICWfk3zfUaAEWAEGAFGgBFgBBgBRoARYATyHQKuhJ/IzoQPP4D/LlsutJ9ECqW5uBfZVwm+HCVp+4ngX1+mqLj04x8nhQUAafevuKiIuEekf8+JU/DN3myY3fhCV2JG5P3AgQMO8E6cOAEXXXShoSGmfLNmzoD/ffut56f/6POBpPV+EF0HcqJZJiFIv6e0oHluqdj5JSF1+gyDQFKeEhlTABZon9IzUvX7IPvmEZZxkytFZxS4EHmXiYh9+w4doGPnLkLDTib2FLSPrq/4cY34cgL59NPvGXPnWdwuQq060uS3aqkR2vlpCwyhDv2mMS5dvEiYw5MAou/TT8PzL78iBAnUx5tb3AQvvfSScPkIkkgD3yThejEuijcwfvJUUYyul8SvDEj3gSB12fPQ3FP8ARWzoGSdyt5xcwvxBQISnpCw6aWBz8Lod94FadEQSZ+4DCPACDACjAAjwAgwAowAI8AIMAJ5iUChI0etPvxrV2tkUwRu++gTS9/+LFQcun//l8WEnzIQaadEpF/9W5r3ywj9P/ylVSe1/FIgQNc2HciGX9Cdf2QNp8XAsFc1AYRbIl9/Mv8f8+67MH1qqviUXJBEhFxEcL8rfO0tYfRI166WAINqm6Uxsv3YcROgclVNW0ypxGYXsi9vIuk/2kzza6f0zReaMEElr8Is/UnTLP2DdzUNO6UG9eoK83ryiRcxFlzM2r0wkfVIS4FTpzSLiyJFisCQl18SVgRC8/+2pvmXac9vu6FGtWpw3333OtaJV1s0j9J/n4h0dna2cN/4Zt4coACN/Qe9EGTqXPM8/og1boEdL7XQlEmfQYubbkZh0UVQHD9dSInK/7lvH8yY9yUQBv2e7im+RiDcJfQ8EXeOCzICjAAjwAgwAowAI8AIMAKMACOQBwgUOmoj/J0T28GaFcvh+VeHQmJHq+9y2+VH4anKFxjdlOReXlD98+2B+9SxSc0+XaMAfts3/Q4Ply8O80uUEm4CT1a2kv7XQxB+IteUghJ9O8b06b/bwyD9P2/4CTonJnqSfRIkkBn8dXU09wdK5+1DM/5p94ee3pteg2NV2xt5fkdCTZ8rJNIpE5mnyzkZoxB+ui/94S8qFZ4/PGFLJJyI+xhdwLNjuxY8kYQIVC9hvHhFOpzWhQHU3nF0WSCNerVa18Hns/wDAlKd8nN5VJ40/OpXBijewCtDnYH1gjwTy5aYVgqUXx2LWp76PAhdEm5o1AgqVKhoBKEkwUPivW1h/uLFIPF7DAUA9PnJFet/gXOZ8AeZBs7DCDACjAAjwAgwAowAI8AIMAL5DAEL4Sfi9HhXjeRPmDbDQlr/t/cc8dk9+qSeDMhHpvjkwy8D88mgfHKMapA+45puxv/qgq1Qq9jf8MfOfVD1zgTYv247TJ+3Dqreeh1827U6lP7HjN4fivDnFE8is6kzZsFll2sR7kMlIoz33t1SfEXAK7kJEM4Lpd2XFaGW/5ii5ZeXXxygmZbLJEl/KmqpyaSfEmn2722XCIsWpsFrw5OhimJZ4DcmEvAQ8SaN+GNoQaDWSybxQ//zsqj7qV694P+eHwSvvpFsEP8WN95gmMGrwgB7m4XRWqBtyzstXxZQ85B1Abk/2Pv99+lT8P1338G01MlQ9vLL8ZODA+CcwlZhENV9e/OmQjhBiawdJk2bZhB3tR0pdPgVhQ8HDhwUAggSPFCchJ7orqAKaSTh37AjyyLo8MOT7zMCjAAjwAgwAowAI8AIMAKMACOQXxCwEH5JckhLrWo7iVS1XnrQMOWXfvdXX1RMjENq+kkAQNekn7408Vf/l/kp7wfLMkX5RxtVgEFTfoKTP2+DQpeWgoe7N4E3FdP+cAg/9f2ysmWhfKVKcPTIEdi5Y7uv9r9tYkdf7TJhQF8qIK2vV3KziqC85y16BuCXaaHn3IPwUyGphae/pfa6r25yTtfos3uVKlY0rAHou/PX1NC+puCX7vqXFm2fyD0FNiR/fjLh7z/oefgxPR1+XJ0OF19SGtq0bSs+VUdR+yW5l2XJ7D2UFpyI+81NGsG6Db84ukNtvfif/1gI+hp0mRj30UfC1F91a1AtHGRFlJdiCchEFgm0Blq0aAFvjHzTIiAgYQa5EKR994PITut92rTpQtjR9aGHLGO4v00r2LvndyOvH46h7h84dho+/P5PmLP+IBw64fkVzJw0keOyJYsXglY1L4Skm7RPE3JiBBgBRoARYAQYAUaAEWAEGIEzHwGD8Gds3gRtb79FjIgC26nE7t0tp4R/fbMLNe2q/VN7EgbVh5+C8lGS/vokFFCvjfvfZliXjQH8dmrB+BoWy4YlaN7/z979Di1/EMJPpuXtMKjdHXfeCZdcWtYgpUTUKZo+fc7OK5GWn7637kVag5D9p595TmjI3VIgDb/NpN9eD7kSzJ4xQwTt++vPfRaSq+aVQfsqBvDjJyJOkfi37ciEOfPmic/3JbZtI0guWXukvDFMWAwMGzoE/nXrrTBn5kzUns8wsJXWAfQpPz8LCXJRSFswH35Ytswg8hTw799JWsA/IuO/7/4NtuOXFciNgTT1FFyREn0ej5Ib4f8a4x106tjRgIAIvxQSkPZe7S8RfEr/GTJU9IXIvxRCkOAhWYlTQNYLl5a9LJC7gufC0m/M+ekgvPz1Hr9s+eL+S7eXhVbXXpgv+sKdYAQYAUaAEWAEGAFGgBFgBBiBnCFgEH7yCZek2O6XTb77F27bDQ3rVRIm/DLCPgXak5/lswfs27BuJ8RXjTdI/hNJ06DGLdfCv++qBj/sOS40+leUv0j0PmP1dihSppQg/YvXZAkt/4yBN8O/LtWCAfr58A9BM/OmqOUNZVZOhHLwoAGeaNFn7Bo1sX5CT2b2EziEIvtUBwkMis3vE1LLn91jR2DTcbtWm9ogckufUSSBQBCyL/t1/TXVBOEnDT/FMiDLATKfl8H1JAZkRXBJ6dLwIQYjlDhLDTkF4AvaJhH/u269RbRJXwWoVfs6oYVXrRhI+CDnQhJ6L7986t9bKcnCnaFGjRrQs1dvmIWCERnQUFof0BzQWEnzn5aWZnzikMrTpwZ7oeBBFfhEk/DfNGpLvtXs2x8I0vQveKpyznYVLs0IMAKMACPACDACjAAjwAgwAvkCAST8x4WN8WOPPGiYq19XvwFMSP1cdLBwkcLCnP9/qT8IUj710QSj427R+clUf87MdFg1aSXc8czt0LpxZZi9dAt89cbXcHPjSnC8k2Z+vXD+JvF/q6tKwpxfD8GpP/bDtcX/hlKXXiBI/yPP3Y1m/drn/F5/9RXPKP30NYExH33qCyaNg/zIN65b45qXosQ/O+hFx73USRNCCgo0d4Bhgdr3JP33fQ7HSptB/nwrwwxj3h1tkFot4J1/H9zqvetfLQyT/tvvuhvub3O38LUnDTslMvenv3/fs0cEKlyz+Vck6Nq8vDigv/HpuoqVrgzZbcL/i9mzYPv27fDNV18a/vxkkTAhNRWtFv4S7gSkoVfbkP0jv/uLSpUOAg0KLXoIKwESEmgCitPw9+mTcF3Vq4CEMzM/n4ouDzWgWo2asHLFD67rp3Pi/fDn3r3wxf/SArUZKlO95M05riOWFazsWzWWzXFbjAAjwAgwAowAI8AIMAKMACOQSwgIwk9kiHysZaR7lUSvOlQYHp25GS7f8wf8VrYMDLrJJHZqsD7Zv6zNWTD4mZlwtKwZzb/EnsNQ+dbq0KV7M8Nvn/K7mfPXKqeZE192T0OY0eB88Xcowk+f5Ut++51A8LyVMhw+GPWma163er7+Yq74PJ5XIpwkoQzUAcx03uZUgN0rtOxx9eHIVfcaBDpoHZRvx/atRtR7TSPeLJziRl5J8EnD3/ymm6Bzh0R49PEn4PK4y2H022/DQ490E3UTFmQ6r8UHqGXMC1kChCLjB/bvg++XfQdLFy+C8y+4AFb88IMleB8RfvqqwRVXXglX6W4Iy1euxAB+1dDMf4IITBiOQOP4sSNQDi0UKGmBCHsKodXGnzeg4KKe7hbQWdxfs3ql+ASlFmhRcx+QiQRgm7BM2nf6XEWErlaICX8OwOOijAAjwAgwAowAI8AIMAL5EoHdu3dBXFy5fNk37pSJQKGjx47/s2PbVmh5k0kYBeH/WNOarzpYGG4dtVJo4klbryb1M3zyOl17Ifm/sOXbXyykv9Z15QWJp0/wEdEnc36V8O/fexjW7ToIRPirXl9J+PevebgqnD59Gl4f7K3hF0R9VDDC//U8bwIv3BhmzzWGl7Fpo/hUG2m13ZJB9rF/eZF+Xr8OmtzYSDQtSHhNjYSHm/o+pWnDhX98J40IE06kiX/y6X/DkUMHYdbMGfDp2LHi6wTCouE1zZqA5sUg/Bc7te/Ux/Z33yV86lXfeioriX4CWpPQHP996qQRT4D86VW3AuOTgy5t2MdL9bTHeSNLDgret+LHNSLSf2bmDmGpIQIrKuOU/v/CpUGPGUB1PvawTvi/jwLhH36Gafj7sYY/3OeI8zMCjAAjwAgwAowAI3C2IbA7Cwl/PBP+/D7vhY4h4Sftq/wcH3WYyO80nfz+949C0O6DdHi5YVnhk08m+9+v3C78+Skiv/1TfFSerpGmf9zEFbBj9S5B/O+uWhqKNaouzPcF4dMJP5nyU2rboIL4RN8fv+yGX3YdgHsfbAwpHWrApZANr/kQ/pSAhP/HdE2j65YoUOGXGLiP0nYUgHTt0N4zuj/hMwU/I1e4iGbanhdpg0L4SSNe9epqEXXjzeThIiiejFQ/5JWXoXHTZtCw0Y2Q/Prrlk8CEimm/PTZu1JIvmleJOGn3/Y0eaKmoZeJ4gwMwkB9nRMToT0GWHzueasLhaxP5pcR91vefbf4HODfAYUr5xQuDOkrlovAhmQdcGmZskjyO0GNatWEYKODTvhp3ZMbAV27sVFjqHSFab3yKBL+P/ftM56DiMDVC9U9wwj/Kib8OZluLssIMAKMACPACDACjMBZgUAWEv54Jvz5fq4F4f/KpvmWUfqJYBHhf+bLLVB40Vro2qk+1KhVHmSwvlcXbBUDpM/qyc/xUUA+Gdhv2cod8GX6TiDtPWntD14R5/Ddr37wT+G3T0mSffq7asemQsNPfYgW4SeSTBpntyQJ/2lFQ+yVTxLevJxdlfCTST+R9EiSJOVErimRNp6I+ZdffS1+U0C7h7p1hxcGDoD3PhgLo958E376aR18gBYgfoT/t91ZIkBf3fr1xXfur0+oB/v/2idM91XiLftN+W9p1EBo5h/v0RMSO3aAkiUvjEiwQsId+bk+ElTc1boNlDq/hPjkoBQQUXskBKAx2oUPLzzXH+bNnQvpP22IBFZLmcgIfyl4//nycOWqLXDbl8f8+1AuHr55uCiMHrwdZtlyt+l4Ldy1/09AmRb0G5UFa31qC0L4s1L7w3O7E2Fcby3WA/1+E3rD64n4xYVnn4V5u9VG4qAlWoUk7h4BXd9Md209odd40KvS76+CkV1TIY7KxfsP3zfHKmx7cTOjv2b+LOzvSIBew6DKlC6wuKnZDzFG60AgLgFjmODnKi3Dswz1bngNQXDr8qqRXQRGEjPfPkcpgxyHE2PZAGG9CJqO6wPWSCImNlGZA9fxbIQir14HhVodh5O1Ac4Zey4UW+c18FaQ/eZU0EK5auXOqbUGslt7CDt/fx6KDRkO52Duv/8VIl/YOHusTVpjU+I959/aDNUxEna3fB2fmXAWeJjlslLh2eeyoL1jbtF6D9fj4ri7YTc+kr081mzY0Gi7gdgDdre3P9PetVFfpsRpWJh7CeISov+R9c0sJZ5H9+3Iu+oE6/Nr7BGIo/25t4wjp50V5XHun82A9vpcue1P1mYSoJfLvIt6jOc9959x930v1P5uHacdOvu7x7hPawU9NsVaVvZ7sc7Fvu61z8k1q70HEuO1Z8x7aejvs3Ae26DzT/1+c7f2vgxUv/asydeU+3vUbW8P2iFnPvVZ1Z7PuR7vQ6/1p69l+X4H7z0q8l5yyVgiwIQ/lmhH3pYg/ET61Aj2RLjmL14stLgrdZP+k4vXQtN/VYe+DzYUGnwKxCe19WTuT9H3x2Ueh/GzfoLmN18NncuVgBYVisMr64/A/nXbhYl+rWLaUU3+TRr977OLwcmft4nrZM6/bs1OIJ//cr3ujDnhf++jj2EsantnpE5yRZQ+35c6Yxb6twfaiSOflQAlVcJPhFZ+wi5AUUuWzei6QL7tMtWqUR2uvqaG8N1veOONgmwTMSbCTySftOdN6yfAgBdegh9Xp4tgiivW/wLnldDiLdgTCVBUSwgpJJDWAvVuuAH64gtLWggcO3oEihUrFhHJV9smwj76nXeBxrN4RTqcPHEcylxyiYPc39daC1JI+dS5TUJXh2/mzREBBHNqyREZ4afRaKQfZv8Ej7uw9Np3Xg2T6hbznPIlejlB+NdjHVAJvim3x1eA4Ef4Qx0041r2hoR0JDLGYd/9YGc5NMgRWEh5bhF+8DnMaZ2JU4iY58FdPWAGePDygvCLNncTGakCU0IRTHHQxPMuEQSVuNoJl6fgJAAArlmchL9IWRdyLsj7RjglCT/9HgtwctBgEFFn17aDcz+c42yh1hQ43r11pJ1zL+dF7MMi/FS1RizAIezy627ocn5EUJICgwjBCHg2IzFMwUOIPkZA0r0IvxcpV59PP7TCvW8SRPeSFnwtAgAroYw+4dcEq8/Ni/Mg8mp/Q5HbWBJ+731cjCW9rquAzPeeImy2zJLcn5ouEgLeXjDSFOLSupxSBV63Spb14qrgI6hgINyVZc9vJev+tekEWuzVpjjC8SxY9qFQY/Fv0S2H67s75HbgXLP2d2FuPCuiSzasgozYSzDuLzgPUnvBzMOE/8yYV1cNP3V9ytwvoAb6he+FYlB1yHIgwg+XXgj3ttR8xWcszzRGWKVOJRHM79HxPxrXSAhAZv8fLMs0fPVVM36K+E/affLbl0kl/I1GPwQzG2okMloafiK3bW+/xXVmSMP//MuviG/Pe0Xyp3gBQd0H7I1IE3G3xo8ePgz33N9OaLWDJpXwu2nLg9YjNe6UnywF6POGdtP5998ZDZUqVTKECuTysDMzE955+y3YuWM7LAzo5y6FCxT1f+4334qo+WRRQGR7/pJlOSbWcszUP4pJQXWTqwLhSoIK+izfZWXLwtcLFxtjpD5Nm5KKlifz4ePPJhrCHCkwoM/6eQkzgmIcmvCfBy/iZ/ASNQOL4Ak19h1Vbb2fhp8Iv59qX2/dj/BTNj8Nf/4l/PavYfhpuLzvh3tIiSnhl5oXByFBzZWLNpLm1CA6cVaNizrOcMccakE7tPll+8Gpy1Aj70b4idDPqQYnBMEnIUE7gO5r4dTvRPQBsrsBFPuhi07ulfuXBX+kguZ0I6HikIjE2anhD/dQr/cirgU0hzRY6GlK4tFb+9z6afgVi5ag4/fLF47mXBU+ODT8VVJNPEOSNb8ehXM/DILkJvxSNLRNF0urp+gqCIIRLts4wiA+3pZA4eCo5VXfE36CKMqvklcvwYuXhj9U/TSm9hlOiy3A5yUpYRWkqJZcaMWVgFZcMdfwq0LXgFC77se5RPg9970gH5hSLRdCWPoZw7ZZ0gSEI3i2sATX/nu4um67ohXpOIyL5ZZC3Qve+fyXMxqE339fMy3HxLPsJfTTLczokbbsZY53YTClUsh9aB4EtsaJ5tkp0hUgCL+bbzsFNyNfZyJK1328GTZPWiwIP5FyMsEnM/2fTpCxJAARfhmAT3aECD8laQVAvvpNUOtPGn35CT66bxD+vQehermLoNj+o7D2yEkY9nYn6FFF85GPFeEfOny4iEz/Xdp8Tzzps27hEHNZUfOG9T1jAlAeCob3Hz0YXpDJjBbhl0R4245MsFsKkLY9fdUq0R03l4E7b24h7snYB6H6LeNEEAmX7ZAgYcBzz4liFHiQBEzRSCRcmTZtuqiKviAgrQdIa79q5Qqh8XeLB0DkvxpaN9A92bfVa9dafPsj6V9gDX8I0o7fd0DBQAWUtG2CV3bpvRD5LwH3UCmHYMmWktDEGmcTA2zYBAUuAwpM+O3m7kIrHsKkXzn3xk7Db39Zo5akF8CboWx51cOGi9bWm9CEMmHUCHXum/RLc1TvvsiDsbeW1EvIEb6ptv/z4q3hLzS7NhT/n/b5Vkqnu2lm/6TNL7ZtMJryg+kOAEj8Y0H4HYcGBRNXwq8gEFLzHULwFG45HzPbhAQkM3Y24yEE8p8/Ww4P0uKnNXdq+BOFpRBtMWKdNsV9ZQqaLkfbJSYkVtaxOYiwF2nQr7+GgjPNzSm6hF/rVWgSktCrN25yiim3Jwm0rju/eQpvPXgdqHO2j3ia9MvOSeGGQ9ipuIg5rLPyQsNvRdOf8PjPO9CYybrBcC0KQ4AVaHK1uUtPCNcVSa/cEDxZ3SKiu+5sA8nBM669671cOPR3rYtw4mwj/WETfo9zlRT6qnucqTxyJ/zO85h9vvR9qFddSH9TcW8LKPRxXZtiTa2ChJZxMC/d7sbn5xJkf9BCnxsDPZYBMwnCLzWiahlVm/3v9Sfho34TBSEvemlJQdKbXqe9xIj4kwBgya6jliYpCB+Z7mes3m5cJ8JP+f7Zux8KXVoKri3+tzDhl6n2+UWhYvyFcKBiGeE6cEsZYawZM8JPxDWUnz/1hdwd3n73vbB95vMr4acxPdD+fuGzTwHuumOQvZ/Xr4fxn34CazDwHRF0iqi/9IcVDk03jaluvfohrR7IHWDYq4PFlwAoURsyAB8JGzpiEEXSuo989/3AQflCrW3VReG+++4VbggykXtBdna2p8aeXFvmzJwJPfDrBD+tWyeEEfPTFojYAzlJgQm/IPWVodwiF208kXuMN2nxwdcFBEtWFYdyuzahBp/Kl4U1M05CT8Wfn0z6e+4PGAsABxqY8Ifw4c/XGn7LRm8jWo57ajwC7UVCvv7WFxOtDvNgBVHwDY5kvWlEXpM4k3bRHn9ArVPVeF12McDvf9Fd88XjKo2OwFTbfxwBTfqViiyWAdJknywALITfjAvg34fgOZyHcoXUGJorrwNiCKIT0j0kzHL6PCW03A27qwxD32UqnwpVesXDFMWfPxjBCI6N9gy4x90I50Bv9YvXXFE0q5SmsFiPtxE1Dh3ILceKv6vALw61wujJHCd8wDXMoqvRUQh+IOGMi4bflQTmHuFX15fpWpQIu5V4DZrgQvrOC9QcPulNFweItaBjQnULgkYH8Xkk1dKexaaLR+D13ajx0+fHcdgPRfhzJqDweoLCsYQx6rDMvUc8j1zS8OuLWvjsg+7y5jsGCxmWGOMaeC5UjASbZjacLcgtr9sz7jr/atwRK7b2/Su0IEDrxNlE+vOa8KuxlxxLQJ5bXlPff34C0/G4Zzj3HU3oa3WpU/e2UKLd6L4PInsokPCf+OfY0cPQ+Ib6lk/Qkb/6V0iAzytxAQbuAxGpv/Kv2+GXE0jCURtP2n5KZOJPvvh2wi/JvdoturZ4TZZxSZrw0wUi+9mlSkCVEkVgY70auv++5vP/2uCXha+4W9IEE+8GGv3mTb+ENOn/cv5CUc/kieMtMQ3slRPpnzF3Hmp+rwrULmVq3rBeAA3/G4Hr27B+rfFZPs2kv0vgsvaMNF41mj7dpyB+ZHVAEe4//fgj+GjcOCS+9Y2itGboe/eayfxTnm0vXbxQRMKn+jSrkcj7GWSAtFboywE3tWgOEyanivUbTvoxfYUR7I/KaQH9XgqnCkfeusNNLaVvRbUrwfqaB6DmJO3rFTIZfviqWb5iEQAdK8F1+3Xiv08N4KcJEZpsCYfwX+3bzaxUxMWh4R+ma/j7ow//BD0I30qdBLyBRLmzd5AsoZlYjH6XTTGoHQlYzHJROdyLF7xet9AyaJYrrkkcUrAPer64lnJcI9DfWhvHlDj7WKm/i10C35ktrBqJ4xcaypwJkHwnJ5IMWZPxILfbDO5m/411Uv+1cUdTY0mEvzYU2YMN6Cb9RUIG7ftcD9o3G4q+uhxODXpV9+G/392HX2JRa2rOffnFQToOXmu/G56Ta4lwEoHCOmiBHEERgAAAIABJREFUwug+WZBQICu5jtT5UNehcp2wXdxUPjMuExhOOWXuYOQIyIjLQuL/BvSOU+eYDjz9UVMXvfmkPeFN6IN+0yNCCpvM0dW1+KKL50O3PEjopWJBz5ZOENwwjWS9yzLq/HnWo2Fl7mlaRsfzLHCfi6Rf67vEI6rPi6W/Wr9s2zCSWmrfth/57XnK2K3YRwqurW/6vIn3hhAUK3ugy16jEX8n5tQb1zrs8yGfl/YZelA5XGv4XE7RY1U49zKzv3H4ed44DGQdMp6jIN74zEcKj61cJHurfAdr7yfVfE7fh0T//N9L4QzB8t63Y+A6j261O9/tvvtfOJ2059WfyyDeUaHWvvf+5N25rl07o3n/BNcMoe7lZLh5UTYraydG6cd4U0GTfFcqz5DXM2nuu+ae0D7D3Ed8145j78O94LU4mCLiecTjPkPnuj740pb/28+vJJBUz7MUbNf6zGlrQ3+fhbHXSriis+f6g1/o+HFi8ACd2t0nNLpqGo5E+s67W4lLbb47DOdOXABzN+/TshDhR+JPgfwoun6Z6nHiMmn8KZHWXyX3dI2sAtRr9JvKEsnfkXUQMrb+BRXrlINHnmsJPauawciG/ic04R8xOhjh37QxNOH/aoFG+CmFapPuy0/zFSnqHTRNxbJZA3/CP/j14IR//U9Wwt/xgciJ9NEjh6Fzh0S47Y47ha/+/gP74Y4774SLL7lUDGHJooUw+KUXRZyBNm3bQnz5CvAu+u+TBpxM8WteS3a23mnb1l/hoosuNOoLmTmHNyd9Nh6GDRkigk7K/odb5cjhb4hPFVIiwk8BCnOSEt4Ig/C7aflJCNDspNVnnzqkE/6tNtP9JaswIn9dGbFfC/zXJIApvxxj+jPBCP+zWYkwvo92cKODwEg87A8jk/7+/SErcQL0Eb59K2FEl1SIx7VtPZN0htT4YZjfelDpsqipXqd7uYjnATdho271bzpY9seNvrfeP+MevgjwehZua7vj5bi0fFVSZd/VsVJ/F0Oz8fZI92aPV43ojBj1NjCLeCyeBakPoTUnjqJ4aHt9GB4M8VDU/9ndkKj0n/przJG4vwrq2uYxJ2M454PiUFQn96e7n4BTFKUfrxW+DCPxo8a+UGvtmki/D4KiKPM99TwR/I1QePD9+HmYdXBa+uivvR+KL+8KJx7VAvRp9ayFk14R/CPo+KoRz0BGorZO5Fy+Hp+qr3txEbqkxml4Yv3u803rTX0+REZLOfeuhVFOn8s49E1WTfcT8POmu+fKOdbXipz/CPDwKmLuBeazTVgsaib3BGtJgZNgV3Wh9/hEyEB8sJvWJPpZBVLl+kYCKfeeHHVdYOUVZdxac0Jvpf+WcnFwt3wu6DqeD3vjGgBjT4wWLaSN1qwfv2dg3bvEb7m2bPuRZY2p96x1hJqniHDG/qbu7gCJ9C6gPowMIWi1rEWX9a53gNaX+u6x98vzvoEdrSPznWSuPzmP9r3cuy8RYeIoFGTfVtaYKK+9H9GsBJ9xeljo2dHfPZ5zndPeargA7iu78d2dmNVfPNPNFunvCXQlEO+Q1+OQRNneFZb3h/PdHvV1pw7V8szoNyxnALrmNcfadbEf6euTnutn8ULc3bbziwe8Xbp0hvHj3Ul/qHs5na1Ylt+1ayeUKxce4Q+5FyidN/ddZS7kfXwP9MY3sPb+sCftmQB5jpHrU1yT73L5rDeFReL8Ru8f5Tyo7/NxYu/X2l+FVkO7d9tfUNgWelGNpL2f/lfOAa7nAgykrJ0TcntvsWJiEH43gkukdsa8L+Gfv/+GFQfOgVtHrYSi05bB0bK61lT36Rdm+brGn0z1SZMvkyoAKFO+NGQv+wW2lzgPKh3VPjUmib7MT9H5v+1aHcoUOmnUkReEv9A550Dblnd6BvCjzt3Y4mYY+8m4QM9Vfib8QQbw15974ZUXXoC0tDSRPfvIIXj0qV7Qu98zQYrHNA8JMEqcH55m397BL+fOAYo7MPDFl3JcV3iEH3siiDy6yXyM/vqlkewjhxno8rk9SfjFp/hUk381FoC4XhToA5pfjHJ+ss9tYqJB+K0HdvthRSNDeUr4Qx08FTJhFWS4EX75csgPhN85m644u026C+EX5EIc3PAFORJfdHWDHXDCe9iJvNc2yL1B1K8YBMVnV4NsQfCtBL7Q7FpQ7L+KEA219ycajLMQfspTBD6PKuG3jksePrwO2iFQUA+/6AaAHNY8rIcCL2g5dS7Vw67jOh5asb1mw7yFVOHNpZY7XMLv2YbjUB5Jb3zKuJEBRxHnoUwQFCRZ6YACysQMh7DMC4ccj+BMIvw2YYpBkBRCult5D1hJX/iE3yTuNpQNQYJyYMe5k4I5fdWawhPQhCp14+bC3BBEIkisuhzPtyD2qFG0kUu7wJEChj47N17bR3KJ8Mvnmoi+VRCsCxGV/YVIlirctgph/AUcFuFaTkF0ecadQiHbejOEU8rZJaTAynnGoW6fDWSfxhk24XeZU+dZxb4HuO8Jxl682xS2m4LRZrBYEnh6rkkgRYRcKpbkO4b2cCGoVfILGf4zKLBE1ziKJRNQwGMSfEVArY7XIqzOI8JPWtzHuz7gmAZVy//0T9mwYvwi2PLtLyJflSsvFmb4v+w6YClHvv6UxHXdEkC9Rp/dI6EBmfGTVl+mk/c1gqmPJsCtZa3diBbhJ00zRW93SxSlX9XwUx6yCEi8t63F1cFeloL4PdHT26Rd5s9Nwk/R9Zs0a57TbTFQeSL+27ZuhSuuvDJiDXqghgpQprAJP43dCMh3yJ3sG3mQzNs0/Lu2HALAYH0kCNhKn+4rtQcGQnnt03wBIvX7EX7PgxX2KQ61iHFzVyka/TNVw+9muWAn/FmKVj8fEn58mfVHE1bDiiIUgTIOayjhHoHBvvro5qrykBMtjarjufYg/KiZFxYAMBWyLxsExda2Nsi/69Zg0/CD/Xcu7CcOrVQgTb3eEYMMKQKDIH0MUs5Dwx+XgBQFCQxZccTpWlLSjnhp3oN0x8zjon0JUoFNaxasSBQFT5EQfjnPibvhWcMiSem5GzGIliVFBIRfzLXDZMIH6Sg874JUSRKqNqfsQ94CyfAJv5uW1lG/mJss0yLD6Jdi6UBCOJxXejYcQmlBwENbcgVZw9Y8+rMTZ7dacSf7mqWEJiSkudUs61BXKC0fmi1WLIai199VI/D910fRmGKbFismu0DRsBizz2UeaPgjseLRJ8lqgWQXjurCC5fn5Wwh+wRTuITfzaLDbS+wCmZs7xgdc60uYvHmc+kmdJYKDJJy19UtOmU/EtFFQLMaQuW/Yf2Dc9s/A+JR8JfVbBjEpyqaf5tm3k+xIsaxSgoZY0vy1b3G0PCTRvv25k0hc+sWy14kfflJY0p5Wi89KEz75y/dLgg/RdSXBF4WJHLvJgSgayrJp/KS8B+tEQ/DXrrbYsov68srwk/tewlCVJDeH/eZL+GONuFfvcr0NadI9JGar4f/cuIS4SIQPuGXZvjZsKtUMYzCnw2ppO2X0fllBxyafD2on3F9D1wnI/uTpYBLbAC3sfgRflnGuVlqfu+qWXNYJv2WzuSSST8dhkJp92UfFCJiuiqoG76mydQO0u7SfTu2uW/Sr7aI+InzmTVeQEhzV/1QZEiybRq6qGpdjK56E34Qpvvk398KTr4lfffNMZouAXi/O0BRxaQfYDYU+fc4+JvKEflXrAXCfX7d8ntaqKimfJ4NSXP6OIgj7UHA9aM9SxTAzqecr4ZfMVvUyU1UzONDABvIZNdOvh2uNzZXiGhMZASE33DtMLAj9x/FDUE/iLoeOnPaZ9lfPN+mLq6CcSNGOtwftOc0ekQvp12WRHwukBkradDMebQ8R57zrR28E3VXGe89bCWa28ZDBlojGfINCxFTNMsOgmYSfumyZdFkGyDkIq5SUETvHuIvuB+Di1ZRdS1yXWO5pOFX3/tCECJMpBXTfZuVmDG3iim1ZhURY8Kv75uguOT4a5PN97vlfai765CTjnz/u70XzyayTzMaO8Kvn8Fsey+5kBquJYmkiLG6kbqe1YznRN2TzOebhGmpGPuG6pVCcXXvMZ89Z3vyWZHtOq0D5F4UpsA/h5uxQfipnvdGj4K333jNUSUFxpN+8n/8UxS6f/+XIP2UiPjb082NKwlffxIEyETXKPp+t8Qb4MPUH0Ca91P5Y81qwMPdm8Db11r94ck0m9KbKckhg/YF9eEPV8Mv++6FizruCdNmQJ26ZlA7OybRJvykab+5aVOoW79+YLeCHK4VLh4hAkEJf23SxtelZ8Cm1Vc+v7drlRJ8z4fwU/T+RNTuawEASYhQFna5CQ5s4/In/LpppGLirW2EdeHu3SgNNfz33V/udNVPIuolKIhwCjRBhKqNw98jUDOixRnQkttB0nxRUA5J7HVJszjAmn5Y2oHWO5BT7Ai/t7ZVvHjw++ZWoYw8vOD5Uvgim+XNw4x8QQUTbgSfJy/Cj8H8/t0OChuB/K7GAH2az7406Zd+/6ItodHHT/etmwOF8Sfd+3u57sdP7gEWYUDw3jly6kIQt4O4ny++uZZsL3lFsOJmNhh2OR/CX/fuLJhrxN+IsmDNA9pAhN++LwTSBOdgLsVDH6EPv7aJWfcUW1dyhfCrpNBmfmpt3p2YGtpKm9uSEFxGQatv6YOBrW3fVDTZ6nsglDZPJVWhffhNUp+AFi3p6ehxK/c8FPRqz5cWe8W6X+uEH4MNrBqpmagLs/S8MOmXuAWwCvFdY26uWjl8ZOSckUDEEpPG3pZuidAKff7nWGLX+Jv0S3/56EW/UFywpK91iHg7XhBZzgMez8vZRvYJq9gQfuVdZSH8uhBAN9mn2DUUY0JaNhrnLtX1yu4eJwX1qltK6mSIS+wA5HZkWsHZ+kDlyNLLIegPw+ItwHOew0fWKG4h/EQi29x5h2s0eYrYLoPKSdJ/4bbdkPH5DxazfKpZ1dzL3x16NIcatcrD/uNa5P1S554DG9bthEFzNsHrPZs4NPvUl9RJk0WQuE8+HJunhJ/66xbUUJ0EcgmYjpH7vXzHo034qW3yM69ctSpcXa16tNaDaz33tmopAvoFcV3o0/NJ4ee/ev3PudqnM6ny0IRfi6KfWAo3TZXMewzQEApQEL4ZAMOVz+9REYrmPwTN+QHN+peUPgmjR2WBtOKnssMhE277Uouf4ZX8CL8nWVcPwOpB2mVD86rD8kKN5kZoO5yvWrUSYBGZbJILghmR2U64HAcq/cDtJtVXzbboJeF+WHRBPZrjxOpVDZDXHHsSMH18nv5qcl6jQA5MX3xTg29q7U2Cr42BNPYoACB/fT0wnzo2rZy9jLQQ0AQARgDASDcPT3NgvUJXk37zxR/EB9BY/3EtoAWkQVpA30GznNQOOgMwivWIJCgBfR2ltpR67ksaIsVLKReK8IdyEfJsOgrrT9QdgYbf6FMeEP7QZNd2yJT7iuJi4LpvZWVhhG096KRu/ZRzax7qC34KUsaH8No3be4PRrv6PqMFy7KuAi8MtHXkFEhqz4YUZpp1yf26L35mK1mYBKDAGoVhq3QTefd3VC5q+O2LPQQGMqvXs2t5pqL1rBjbnDX+ThASbB1abISMzr3DJmgI573rI5SNwhZ5RlcRE8KvCpRU33sl2LC2FvVYFq7PE70XFQs3ISTwtlKhKuzvLrvlCgkYIERAWsMtSDkfiPNhrgZwdl9OFsJPWUJpszt3e9QSsXz05mz4YFkmVFu5QdQuzfzpb9U3/52ZPQTBV8n+7D3ZsONQNjxV+QKHz/7urF2Q2LYNDHkjWZjK56VJv4SNBBAd77vP4fKgwqpaQtjhzg3CH6sdIhzCH6s+RdIOuWfQJwL/OmRankRST7hlgmr4w603t/L7Ef7capfrZQQYAUaAEWAEGAFGIBoIWIWJNssqt1gb1KgQkJAvt/LFm3CEA9Ho+BlWRySEP7BCRHGRMr7OoRN+M84GmdXjfGFe+nIOWSw5hJauFii2eB4uQvvQ1mnuAkBXU37FhQCyUMC6WHcJjeHachB+v+j0RPoHvvSyiNxPiaL3D95wELZv+h3O3bBVfI7voh1/iOj7MiWN6AhXXFQEth04BXtOnIJv9mbDbZcWg/ZVzrdE46e2v5g9C/o99aT4Bry0KMgPhJ/GQp/Ca3/3XSEfRbXfasbcJvzk/vDvnj1g2rTpRrMbNm6EuPhyjv4Sgb+kdGlYtWIFbNuRCfGl0dw7RBwClfCTBv/nDRvg+ZdfcY1bQHkrVaxouICEu29dXPICeKhrF/hk3HhRtEG9uvDxZxNdx0H3pYAqa5/23fqhr73maolAn+vr8cSTRnduatEcps+ZF273IsrPhD8i2LgQI8AIMAKMACPACDACjEA+RiBcwh90KKo1j4V4C8KPshm0WosnFzWHBY9LMEWvoJIWty73L0oJk/44f/cvsuITri62z+7JmCJuVn6xc/VEd8gTJ7Lpq0eWlIXfVCQN+77ff3OdF/pc3wv/93+QUO8G4/6ev4tAWuYJmLDrqLhGAgCZKl19GVQsqfnnty5bDK4vUxTKnnPKUnf6yh/gDSRra1Ysh+vqN4BJ6BMP/2hdG/LK/4U06R/5znuB1s/WX7eEjNL/dRquIJ80ccI4GDxoQMhcz786FDp17mrJ0/SGup54UkYSFLw6bLhf857326Ig4ujhw4Icx/t8D9Oel35TmjH3C9f66X79G26AhfPnQ4kLLvDMR4U73n8vXFa2LASdE3uDpS44H4iMU19oHd516y3weI+e8ORTTzv6tnhhmviyBAkrmjZvAT+tWyMEMlOw7LW4Ru2J8pOGf//hIxHjHEnBOsM2RlIsz8qs7l8tz9rmhhkBRoARYAQYAUaAEWAEzgwEdu7MhPLlK5wZnT2Le+lK+AkPIk9PdnskJEklE/aujzxiIf4Cy0KFYM9pCp2kpbKFTxvk3YI15ktHgj/67bfhu7T54hYJEz789FPUQJcxsuYnwk+d6t3jCfhm3hzPZVPs/JKQOn0GVKt+jZEntwk/EWX6PB8RX79EBJ588iWJfnfU2/DNV1+GJPwL0hbCFRUrwI8btE8yeiWqmzT8OSH86jjsfVXbpX4PeO45R1feee9dh8CFMjHh91sZ2n0m/MFw4lyMACPACDACjAAjwAiczQgw4T8zZt+T8FP3g5B+ykcknQhkg4YNBMk9/4KSnqM/cvgQbPzlZ/jqiy+Exlj9DOCNLW6Gt0a/4yif3wj/yewT0P7etrARhSJeiT5nmDpjlqFtz23CT/WXKHG+CBwYCn/qbySEn+aXhAJ+VgTR0PAHJfxfzJkt3D+8NPr2uZGEf9dvv/liFM3HlzX80UST62IEGAFGgBFgBBgBRoARyA8IMOHPD7Pg34eQhJ+Kk1l1317/Fqb2QRJpt6+86irhI17y/PORWF0giv32++/w5759sPXXXyH7yCFHVTI2gDTjVzPkN8JPfSOhRSKSfrexyL6TIGQKavqLFisOuU34aZ56Pv4YkCZeJi9iGynhJ4sA0qrTpxsffaoX9Hmmv2Me/TT819eoDi1atPC0ALBbKoTS8FPjI94YBi+//LLRD/L593LNIGFT4xvqi7gF0m0gyJrOaR4m/DlFkMszAowAI8AIMAKMACPACDACjEAkCPgSflEpmt5TMD0Knufl1x9J41SGPmdHAeBCmaKTJnfpYnf/+pq1a7uab7v1h0jxww90ErfIF5201TKVr1QJXQm0QHFBE8UdGPfRR4ZQw17uCNZ/H37HkcZGQgv67Zbo+m133gV3tWodtGnOdwYhwIT/DJos7iojwAgwAowAI8AIMAKMACNQgBAIRvj1AZMp+9QpqfDp2LEhP08XBB8KzNflwYfg1ttvFxpwTowAI8AIMAKMACPACDACjAAjwAgwAowAIxA9BMIi/EazqPH/ae2PGARtEaxc8QNs+nmDr+affNrLV6wENzRoCLfecTtcW/t690B+0Rsb18QIMAKMACPACDACjAAjwAgwAowAI8AInLUIREb4VbiQ/GfhJxl+252F/36D/Qf2w4H9B+D4sWNw7nnnwUWlLoLq1avD5XHxEE+fbdA/tXfWIs4DZwQYAUaAEWAEGAFGgBFgBBgBRoARYARigEDOCX8MOslNMAKMACPACDACjAAjwAgwAowAI8AIMAKMQHgIFMrOzv4nvCKcmxFgBBgBRoARYAQYAUaAEWAEGAFGgBFgBPI7Akj4TzLhz++zxP1jBBgBRoARYAQYAUaAEWAEGAFGgBFgBMJEQBD+A8dOwwfL9sKsdfvh0Anm/2FiyNkLCALrn78Wag7+qYCMhofBCDACjAAjwAgwAowAI5BfEEiocB70aFIG6lUskV+6dOb2I2sS9HtmDuzWR1C3z0RIqkc/smByv2SApGToEB96eFmT+8IzK+vBG8M7giOrqH8l1HtDr4d+T64Kw5Pisf5JUGV4XxDNqcmSpx/MkZ2zZKoLfT5zKZvLMyEI/2wk+i9+8VsuN8XVMwL5GwEm/Pl7frh3jAAjwAgwAowAI8AInOkIzHnsKqhwcbEzfRh5238i1ynI65GsAxL3yUi/s+aYAgC1c3GthsNwZP8rUzrBiFUBul03CT4T0oOVkPLAJIhH0l9lslfZOGjlEApQWRI82AQDK5PhgUXN9boD9COKWQThbzpyI2v2owgqV3VmIsCE/8ycN+41I8AIMAKMACPACDACZwoC9VDTP7ZTpTOlu/mzn3bCXyUZNfxIslMWQrMk0tgjWe+3GToo2vuVKX0ho4PU/Ae3BAALUXch8iQasAkTNIsDU2DQIQvJ/uR4d2uCGCAsCP/1r/8Sg6a4CUYgfyNgJ/y9yi7L3x3m3jECjAAjwAgwAowAI5DLCDxW/LNcbuHsqL5m5mhjoD8+W/3sGHRujdJh0j8c4id7mNHrGntB+JvVg5Uj3C0BtK6SyX1HyOin1SWtA8xhuBN+cd8w6TeN/YXbgLDtzxtTftlvJvy5tRC53jMOATfC/9hjj51x4+AOR4bAmDFjgOc7Muy4FCPACDACjEABRuCTpgV4cLEbWs2d7zLhjxbcuoa/A2rRF6F2v9kiVXvv3oiq4SeN/KJm0u/fo1Oo2e+X0RE6ZPUL7QogXQBcfPhNgQFp+1NAeBQYLgPRAsO/Hib8/hhxjrMEASb8Z8lEewyTCf/ZPf88ekaAEWAEGAEPBD5qwtBEAYGaWe8x4Y8CjmoVpEGfTOb88dYgfmoeGdDPIPxkXm/40jtN/42yOuEn/39KRltkqm9zF9AyyD5YtflmuSgPPozqCp08efKf615jk/4wMOOsBRQBJvwFdGIDDosJf0CgOBsjwAgwAozA2YXA2EZn13hzabQ1fxtj1LzmOTbpzxHMSMb7bu4IfQG18GgyT5r05OYLoe+kqpDc1xE/XzS1MrkvbO6YDFUndYIUz+B9dSFpoh5FX28juaNG+Fcmd4KFzSdCXyT8yX03Q8dkGd0/Cyb11d0JUHs/EdvPmtRX9Mst1U2iOnI0+rALM+EPGzIuUFARYMJfUGc22LiY8AfDiXMxAowAI8AInGUIjGl4lg04d4Zbc89YJvzRglYh/JOqIvlHAu1GsoUgQBB2IuWToCqSfivXtpN3pYMq4ce/O02Kh+GC5Ctl6PrC5oLkk4bfTeBA/ZJ9jNbww62HCX+4iHH+AosAE/4zb2r79OkTtU5fc8017MMfNTS5IkaAEWAEGIECg8B79QvMUPJyIDX3fsyEP1oT4EL4HVVjHhQF6Np0jaQ3J3N8D827UV7R0ovyZEWwsp5O9imXotHHX4bGXhJ+tDTo5G1CQJEAlbqiBUjoepDwn0KT/p9j0xq3wgjkYwSY8OfjyfHoGhH+4cOH57jj/TAaKxP+HMPIFTACjAAjwAgURATeqRubUd2jm7zPdAmYXP9xgHLYjyXJAHs3Rt4fqqMNtjML29gV5KPskTdlL1nzz08Vwn9N9Co+G2sShL8DkvEUNJ3PEoHwJva1CqZUzTr9jZ7+qO0vZ0NrBQoCMhTzfP02ae5TsiAuLgviO6LmPogJviD8VbA+737k1VQx4c8r5LndwAicW+QceOHOOGhVuxQULlQocLmTp/+BiSv3wYj5vwP97ZeY8PshlP/uS8J/9OjRiDtXokQJYMIfMXxckBFgBBgBRqCgIzCqTmxG2FY3eZ/R3drepdUAOkzWrm1NA5gXwLrvQjTjrt7a2W9xvRXAL3MADiJRtKddK1EQgP9yIdXcP96odc1zTPhzAvFKNK0nJbpmsm+SeM2sX85rPd0ffxea8092MeenHrgTfunv3zGeynp87k8OAIUNSSh4cOsPZcknJv2s4c/JguOyuY/AC3fGQ4e6l0Tc0KiFe+DdxXt8y+eE8BdCQcQ///gLFdRORFLGdxBnWQYm/GfZhPNwGQFGgBFgBGKPwFvXxabN+z7U2pnWzWyveEkAun4hkroNswCufwDg2xcBfsa/Q6UyKCRo1t+Zg+ojAQJZCZw45Ly/YbZ/3RGiUfPgZ0ZJJvwRgsjFIkIgzzT8te+8GibVLQaw/0/oOCoL1vp0X8sPkPrxJnhll5K5XDx88zCSwf3ZUK6Uy32ZVc9HMqAls3+Cx0M1aOQ9BAMHbwe5pbTpeC0MqWzt6K5VW+C2L49ZLmp9PWGUFeVgJ9SctN9llOfBi09VhiZbZD2l4P3ny0MTFZfalWB9zQMe5SOa9zOq0Ir+NaBEsXMi7vOmPceh7ZgM3/KxJvzUISb9vtMSMoMk/EeOHIm4ovPPP581/BGjxwUZAUaAEWAECjwCI6/N3SHe/4lWfxk9cv0f+PUw+rfwNYBWbwFUvhng84cBdq4AoLzl0b76m+dRADAz/H6VR3Pr+9GXXtYXfg0Rl6h5WLdSwBqY8EcMoyjYqVPHnFWQx6UnTpwU0x7kGeEHg1RnO0m8DoEbwVbREcR9n074kXiPLlXZg1jrJFoW9hUyaCQ8sZS1b1p/tGv4lrVhAAAgAElEQVQza2sCCwfhJ3LeGqWHmMS9XWWtv23CAYDzoE3HClivFH4chZ4K4QcpGAFvnGK6YvKgMSLiOUm7D5yEW9729/eKlPBL0h4JeY+kTE6wKGhlJeE/fPhwxEO74IILmPBHjB4XZAQYAUaAESjwCKTUyN0h3thTq5/+JzP79TO0/ysgOa9xD0AaEv/0cVoe0tC3x79Jg//daO2fW2qP/vJE7sNNJFSY8mC4pQLlr3l0ipGPCX8gyDhTlBCICeH3I+6uY9li1Yj7avhdNO1avZK8459Y50Aor2npXUi/YXXg1iGjLBHvTIC2JBCwWgCAQfZt15U+uFkEUHPm+PZAuYelht9K/v2sIKK0JvJdNfmZ8NsJuxeBp+vhpnBdBMKtvyDkl4T/0CEXs7yAAyxZsiQT/oBYcTZGgBFgBBiBsxCB4TH4ZnxZ9GnvikQ/Ewl3aheAB1F7Txp/0vTPH2IFvfiFAHcO1cj/esz35XPOSUlEf/lz8b4sS2UaP6XVuQDL7tEDll+Etr8HdNPha+/VXAeo/VxINY9/btTKhD8XAOYqPREodOrUqX9qD41RlH5JiB1k2yTlFnN7RVvuHMEhWLKlJDQJZWKvmPGbBF8RAICdmEviLc3xZV4tH0gN/+zD0KQ1uhEoQgZDqBHCesDII4UZIcfnPme+7ggFcLHnV8IfityHIuuRliuAU5vjIUnCf+DAgYjruuiii5jwR4weF2QEGAFGgBEo8Ai8gdr03E43D8JI6101v/rN/0Xi/wMACQHomltaNgoJP5L4VZ+YhF3N10EPkDcZyXuFGwCo/nMx/xfPmnXfiZYDRPg/baPV0fhpLS+VyYVU88Q0o9a1AzhoXy5AzFV6IBBbwg/StN5mnu6lGRfXiztM/i0+8npZu+bcoq0PIWAgXMyyVmuAmusv0szxt2CcgUVZcGUzzaR/1/5iGC/AFBZEw4LBdHFwmymnYOJsWtGuhH8YClz6/+mEweV6bpj0+5nih7rPhD96q1cS/v37rfExLr30Us9G9u7da7lXqlQpJvzRmxKuiRFgBBgBRqCgIfB61dwf0ZNpmnadCD9p7omYr5sOULGBRuyvvgVgx3KNmNPvEwe1336pFmrt73pdy7UHrQWoHAkSqA0SKqz4BAUM3/rVEpX7NU+iBYOemPBHBVKuJCACMSb8UoOO/uqGyb5Jst394YujJh+gSenDSLqLwiT8wkbqquKQKIPiSWGB4gJgEnB3KwADmy14vzJaCdAF1dzfFTxZFwordA1/OVdtvhRqWEm6FEBYx6jGFpBCEHvQvtAWCQHn+YzO5iD8ROplUkm/x/VoEn5pmk8a/FBm+up9N21/UFeAM3riYtB5Sfj/+usvR2tlypRxXPvjjz8c1y6++GIm/DGYK26CEWAEGAFG4AxF4LUqudvxWvcBtERSTmb2x5HwH9ip/bv6Voy0jUH7iNj3Tgf436tI0DHgnsw/ESP2+5H+i8pjfiT9JEioivVVRA0+CQ2o3j0bAB7Gz/ORYOF/g7FtFAbkYqp5ygwyyIQ/F4Hmqh0IxJzwq5psYZ4OepA7N/IsNfyCYBeFJUT0Kx+GgVsugCE64d8aONq/OxEPZ00ECtrnEeHfnfC7te4SpT+cThbAvJ4afpX0ewkBME80Cb8XvH4af3s5JvzRWaiS8G/dutW1wqpVTa3E5s2bXfNceeWVTPijMx1cCyPACDACjEBBRCC3Nfyk3SfiTuScEhF5SvL6PNT2EzEnIcD0JwHufVfT/I9M8EebTPaJ6Df5t5Z35Sca2ZeJBA3ku0/a/+lPuLsH+LcSKAdr+APBxJlyAYHYE34chDM4nofJuk74hYafotiLlK1p/CtrfvaaXz1d9zN7D0D4VZ9/G9gknPiiphml/xXQvg5QzhZc0AjcZxNgSKsDVcMfMkigx2R7Bf3LhbWRb6r09OFXSb7srYuZf34k/NTdnET3zzeTk8cdkYT/119/9ezJ1VdfDZs2bfK8f9VVVzHhz+N55OYZAUaAEWAE8jECue3D/++Vmh89+dRTkj709LsqmvK/hZ/hIx/8a9tqf1N+8vN3C9anwkj++NKXPwi8ZAVAbcuAfkHKhJGHffjDAIuzRhUBJPynMWgfmrTENKlm6tSwxyfnFB9+7TN4GsnXtPr09wG4iz5hp5vmA1kMyFD2Ici7dahK27KMSuJ1l4GghN+N2FN7XtetfbF9PvAs/hSfikvIoH0hNPuyjtwi/H4m/UEeqXAtA4LUeTblkYQ/IyMj4mFXqVKFCX/E6HFBRoARYAQYgQKPQG5H6SdiTv70FFmfkoySTwT/DoyoPw7/L4vR9elvirB/0wCAmRhxPwNJv1+6eaAWG4D8/pe9reVOxM/6UXR/+k1tb/6fFrzvHvzE30z8NGBuEX4lSv/aAbn8qUM/XPj+WYVAHhB+hezvR794QB/6Uhrmjgj0OuHXguSZ87Jrfzb+RsI/G2AIBtUjrffoUpVhSGkMrjcqC9w/XxeGht+H8JsWBx7BB13cEyTh946y7xEw0NdyoeCvV98o/V4B/HRocovwq8hHQtxZw5/ztSsJfygNvl8rZAHQr18/uOaaa+Cxxx7zy873GQFGgBFgBBiBswuBlBiR0/afarhOeVD7n4g6XfsaSTv53RMpr3kPQOV/AYxGk36/RIH5EjDK/41I4v/YCDAeBQeUklDR+R2SeyL93TFgH2n201EIQP/o71xKNY9OMWpmwh99kFckd4DJ8cmQ3BHXiUeiPIuaTYa+9YO0vwKS+26GDsmdQK1x16Qk6LeyHgy3XbfXSPlSoG/I/gTpRTTyxJDwq1p9ryj9NCTFNN9Hw699lk/Pr2vnt6pafgtCYRB+F2QdGn79k51GVq8vDYgMcuzulgyqab/FZF+xUjgbP8cnsfUl/D5PQn4k/OzDH43tC0AS/l9+Qd+7CFP16tWZ8EeIHRdjBBgBRoAROAsQGHltbAZ5/ydaO58/BNCwh3ubdZDAH8RD+BbUylPauUL7pyYi+nXQNJ/yFr8AYPUEgO+R4BOZp+vNMSbA9+9o/0ioQG3VQJeCE4cxL5L+1WhpkAvEv+bhyUYvmfDnZEntgkl9+8LsrIB1xLfWyPmuidB3clUk8fWBiH8KeoZYUzy0Hp4CprzAhfBTHSkA9eJnQ5ZFcIB5OyaDo0pHF+1tBBxDDrPFhPCrUfPJJH+WV6dVM3zSsovP4mmf5dNM+qUfP1aAZvyppYujOX8m3PblMVGjaAew3KISmn99YHB0Iu7ml+9l0q8SfpcvBZgkX+mEzd9fJfohCb0hTFA/IRh4cGd8xoJE+NUo//aJCXXvjJ/EXBqAJPwbNkTullSjRg0m/Lk0P1wtI8AIMAKMQAFA4K3rYjOI+z7U2pnWDf301wRrc/l7AMsxiJ+aLowHeOhLPDQj/aJ7O/H/J5YCFEPyL9N0bIOuy0Rlbv0PQDmMETCpvWYREOVU8+BnRo1M+KMBLhH/ZLTYUEm6rNdJ1lckDwfo2w+kct+q7VfzOwUK8a3JciAL/02CeCEUIIIv/3YfS77S8J8+ffqfWkMiPyxHY7q4DkYgFAKLk6rDJSWKRAzSjzuPwgOfeAd1kxWTYKHm4J+MdnqVXeYw8Q7lt+/VQb9P9NnLMfEPPtWS8K9fvz54IVvOmjVrMuGPGD0uyAgwAowAI1DgERhVJzZDbPqM1s7iN3LeHhH4g4oK+Br8rndJvEbp1wUAez0Ivb1cznti1FBzvx6jAK+sGxgjN4ko9j//VbULJiaF0PSjZj85RTfHXzEchkM/6FdfK5PVcTI0X9gBFjafjNfwa4/Dzb+NcWKZDpPi9TpWwPAOKFzoq+UXCbX9SX1XQr3kFOiUhXmT/fX7VKyeWkeMQC3EhD9GSHMzESPQ5YbS8NxtcRGX7zc9E77ccMC3fBDC71sJZ4gpApLwr1u3LuJ2a9WqxYQ/YvS4ICPACDACjECBR+CdugV+iLEYYM0/9RgFTPhjAbelDSL0ko9Lwi2uoY/95H7xiuCgHnJ6zQpA3M/ShAZZ+PekrHjIyrL6EdRD1wJIXgjN8b9JmztCSieyLyfhAF7DeuInJkFf9D0gCwG6twt/T6qaYgoNYoQEE/4YAc3N5AyB+66/GFpeWwouKH5O4Ir+Onoapqb/Cf/deDBQGSb8gWDKV5kk4c9ppzhoX04R5PKMACPACDACBRaB9wJFOCuww4/WwGru/dioijX8OUVV07j769TRZ5408MjD7WRbEwKYBF9o7EmJL6wCsP7hCwFWroSVqqWAT7epDSL4RqpHAoW8f36Y8Od0vXH5AoMAE/4zbyqJ8EcrcZT+aCHJ9TACjAAjwAgUKATGNCxQw8mrwdTcM5YJf9TAR0KetBk6SpN9j3pXDE+CzR3tJvckBCDNfDKg0h6FBh0FKVfN+jXhQEdS20PzeithoaGVN7X39UlAMKkqpNgJvf26MP2fDfF5YMovYWHCH7WF9//sfQucXUV9/y+P3U02CQkJCUhAjOGlwaAFH1WKCpYKKkitIq22pfVZoP0XbGvR0tZaWq21D0ELtaWtrYi1RbGiUtFCYx9QrKCgPGKKkPAMJCTZZHeT7P/3nXN+586ZM+fMnHPv3b337u98ks/u3jvP78yZme/vNVpQvyOghL/fR7C99l911VV6LV97EGpuRUARUAQUgUFE4JMvHcReTXuf1j1ylRL+jqHeIvxsj5/XqqOOVCu/RQi/G8ndkPAtdO5nzqX74NN/6In0P8z+xef/tk9/mg796aPoGhEqWNp/mPfD99+OAWC6lRL76ssDWhYHHYMioiAl/BEgaZLZgYAS/tkxzmW9VMI/u8dfe68IKAKKgCJQgsBfn6TQdACBdVv4RoH0UZP+dgHNE/6cX3yOnKcafuNaL4H1TqQzz9zCmv2LE597O/heTjCQtyLILAA4/N9F9x1Kh7I/QaWFAeq7+eVq0t/uUGt+RaCTCCjh7ySa/VeWEv7+GzNtsSKgCCgCisA0IPA3PzYNlQx+Feseal0fqIS/3fGup+E/6ppWAL7VmXa/FVTvxBNZw8/++hJcL2ldhdsAk/mLsiB9rb4kPvyHJoH/hPCfe58x6d8yg/78quFvd75p/oFBQAn/wAxlo44o4W8Em2ZSBBQBRUARGHQE/vbkQe/htPRv3YMfz+pRwt8u5FU+/HZAPyson6kS1/IhMt+5tOViDvqXI+HpNX+HSqA9qYNN+6sCBHIZF3O8f9wCYAQGR12TXdGXu4JPLAxmgPgz4d8/9bzLmt9h3e5waX5FoFcQ8BH+XmmbtkMRUAQUAUVAEVAEFIGZQOAdC6+diWoHrs51D/yZRfjXDVz/tEO9i4AS/t4dG23ZNCPgEv5prl6rUwQUAUVAEVAEFAFFQBEYcAROeOYo/c1b1gx4L7vbvTe/+ZzuVtDl0j/zmekVoinh7/KAavH9g4AS/v4ZK22pIqAIKAKKgCKgCCgC/YjA1W95Fp34zEX92HRtc58iMGf//v1Tx/2+mvT36fhpszuIgBL+DoKpRSkCioAioAgoAoqAIqAIZAi84LBR+uVXrKIXHqFkX6fF9CJgCP/0Vqm1KQKKgCKgCCgCioAioAgoAoqAIqAIKAKKQLcRUMLfbYS1fEVAEVAEFAFFQBFQBBQBRUARUAQUAUVgBhBQwj8DoGuVioAioAgoAoqAIqAIKAKKgCKgCCgCikC3EVDC322EtXxFQBFQBBQBRUARUAQUAUVAEVAEFAFFYAYQUMI/A6BrlYqAIqAIKAKKgCKgCCgCioAioAgoAopAtxFQwt9thLV8RUARUAQUAUVAEVAEFAFFQBFQBBQBRWAGEFDCPwOga5WKgCKgCCgCioAioAgoAoqAIqAIKAKKQLcRUMLfbYS1fEVAEVAEFAFFQBFQBBQBRUARUAQUAUVgBhCYM8XPug9+dwaq1ioVAUVAEVAEFAFFQBFQBBQBRUARUAQUgdmJwF3vP67rHVfC33WItQJFQBFQBBQBRUARUAQUAUVAEVAEFAFFII+AEn6dEYqAIqAIKAKKgCKgCCgCioAioAgoAorAACKghH8AB1W7pAgoAoqAIqAIKAKKgCKgCCgCioAioAgo4dc5oAgoAoqAIqAIKAKKgCKgCCgCioAioAgMIAJK+AdwULVLioAioAgoAoqAIqAIKAKKgCKgCCgCioASfp0DioAioAgoAoqAIqAIKAKKgCKgCCgCisAAIqCEfwAHVbukCCgCioAioAgoAoqAIqAIKAKKgCKgCCjh1zmgCCgCioAioAgoAoqAIqAIKAKKgCKgCAwgAn1F+NeffjSdv/leeuedGIlldOX7l9INH3yAvrD+CLrrzCXW8EzQtVffS59ffzRdc8Jwcdg2PkTrrtlmfb6QLr3gcKLr7qUPbA6PMtrxEXqQTvvy7lxi+fw9dHjue3yeb8cEbd42TKuXldRVaF+4TUkKYHIYnVSan7+/YJSuuHwLGQjlAX7rtjuYxNbpjIW0wZt9B12C8TLfhTBP+8IpN9++sYB1ofjVh9KN5y2n1VHNtttB5B/PUPtCFVnzM5Q0hwXqXUV3XJ7gdNa5x9EZd303nfPBgpwEKGstrb4lnx9lnr/NgykwPHmMTsu9G1JkSX+sPFlbt3I5ZxO9h+fZmtL2W3Ox8P7a3Uje5Zj3si46zdLbONSfI3Hj6WKdjOM59nqx7Uk6132P03dvjf2+GGzJeu+a9bqQyx6zXFv8mJg1cO1OT5sD7XHmJPC7bG1ZHmeuoI0nT+br9H0WA0npHC2uJa09ylNwt8Yjpg/TlCY3x9veW2o02tkDNlzfWvfM/Fv2WBt7nN2OOmu7s4Z3Aw/0O11vc/u6Fzr/nlAD5e4mbWMfzzes3hiVnenCna1XT7g8TlFnjSiMff09yW2TrLH2+2PSVMxdk2dFfk8yn5F71o5CoCRRfh/MnwudfnvmUeEcWftdbJ1Jg73w7s/BXN1JULuf7rmzqt/Wnptivslad02HStanwl6+8Um6dsXy/DknQyR8Zg+erSraUfeMXX0O8Qyjw8nyXLbFQcAdG52TImdO3xD+coB5IlxPdP7qx1JS6Fvw8iQqwab5wT1E+CEIOOvco+n4W/JExfdZmPhGjqQhjWuZ7G+kK5at9RM6rNnWwcd+QXIvS60DhItl2QbofJ5bhDyEBsXWWTTdNpce7ItzoRuEv94B056zVvtKDj9RApCKhdYswOctpg0eIl3e7vKDjeCHeXcGj9kaJmQg+3eaOdkSXhQOZCJ84rG6MXt/7VTtH15i357odHZbKwUk/hK9m1JhQ/YRfhvHvOCuJVBMN8XAoTlu/pS8k9KtMqGi1Zda5LxiAErnZGCdKr7XwHUV0Uau7C4RHEePvCehfy2pJPzOGtxO7dOWN51PFCN45UZ1hvAH5p/TeTOn7zzQEjTy/rttnM45wVYE5DMVCE0soDXf+07gUVQapI3l9/ASOqxUKFyaz9fXxoqGWODqpqvaP6yyKgXGxTp96597AI9vaRcIf+UaUe+9MP2IOEfZ88QVlGXrmbtP1cQ97n2LJJeFAfIQfksIVtwLSgRf3r1TSG3sWJco1uInVQdTNuknqk/2ys3mjFjWbxvzsnErUW5mc9LlYXLOsd/9Yv0FLhXBWXJzwDmn1CX8vgEqVaRJ4rJzGWNxycbFdL4okZsqJSJmTd8QfvSlSsPfIgzTSPg3r3IsC6o2l5JFIGKihscx3QS2ijQ1efnIlbSZglr4wAKiZamQt5jwE7BiS9xD/ebbn6RNJwwllhd28lw/Wy/zJiOA2MmSvcWZhUUjaXuu/LLFB4ToMTreIaGdJ/zxm3KyCfoIP9opViexG01+fFoHzbBk2j4E+QVT/jaUHiixoF9H9BHX6iI9oNpa2g0bd9BJa8sO5r2l4bexqSS0sqEFDkWbt02wVUpL812UeuOdppY1kxli31qSHx/vnC4VrIRXGKQICyvyB/RyiXt9QY7gfsfJlsVLYU2xrbSKdbQ25BEHz7j+F1NVEf74NSArN+Jg3rSlzfOJIBnr+uL0AFhdWicIbkEQHrNPShqsOzjs3zJE15RYrgW1QVkXw2unjYaP1HQGj1YthYNrzrpR0iXCP+yvLQHUQlq/ejfdGWHF2Hy+tJsz7r0JCy1De2ZEPY4ApF2tnn/9cCy3QvC5a0SHNfwFzSOXfz7v4eYsSR5LUFsIYO0vrTlKtaxn/d2vHsviuPDcv3qSzq8i/F7yVcyXX4cSEryGBYlXGAvMIplO+r2TNrHSo2BJGxrbbnzfqJ9pQzLBpnv+kIa29ljsy2LhAatOY9lxy2hidWveI5RxGOWsD+UsI5baKZ45S8YMk9Z65lptYy2Asslr+Ze9w/nzQKmys40xCBJ+q+yCgLHNs1lss/uO8OcHO9VolZj0t8yAfZLiJhp+Z5NwpOu5jdhZiP3aJja/L4xU3nQlPJDJgcT/Ivk+t0os0VTEH4akLBtL63dnsck2aR6vK+kBJrqS1ia3ZSb2ASQyvJ+i1xvzZ5so2guz/5BedNGoT0qkhV6NZOWB1UP4r+MNy5Bla6GrYxLt4CFm/Y1Nq3MWMcWxEOJfqh0o9N8irc5i19nDQvgNik/hzG1zoMB8i3cHar1brpDObkX+gFM0jbTWoWxDKxJ+nztT+KCcJxZ5M2hPHfaclHGEpvW8Idq0cQkLcsrQbSrI8Y3BFiLXZNuz/ub60kCK7j/wR5j0V5hUNtcsxs/a5imF7KfuP2Y9H6IrfMJc6/NygluibfI2MEZ7lGYUEpSO+RW2tqR559OcLtko228tgRhcmjqOR/69NPuVec/kQJ26KHrmvRB+79ofI0hpG8OGBZQcgn3CzGhLBq8Vg2evt9/ZSoxCgoXIvs/wGuFb21p7RdpHtqS9zCNAy8aDFWCiKMpZ/TV2SfSdL8vwTMh4opHmNJXnb3tdY+Gv7eZaKUBJcYAwwbg+JkSYNo7QZmPNK/PoMVp9tsd1NnIqdC5Z0366LSib49Z7s8J1q67uReuc6PKwCA2/uy549yVnr8m5yVQLceuckexeVhP+CAGjC1kXFAB9R/jLfPhnRMNvTPcrfEpzZisWuTefj9H5BX96n2Ci4sVJBR1VplKmfca3Sogwl1dCEpKammxgJYS/pOk2ZkUNN2dqIu1KF+oNW/kAZDYY+wVzyX/ezLy9w0Lk4hh9sGq1G9hcsRrxH8j4sd9xctFNpGx2ZIduPnxeuf4peifiTTgLY/7gZOMFErOdzkA8iKp1O53fRqK7dgdtEIKXSnRhzn/SxjTWRUG4FEP48zEyOrcRNispmSfjqZWIxEYoFwzV1gj5zNwiiKnfKsCOUdKsvyaXW78cTCG9d+I9tNqRvG85bXyjJlhz0t78bMGCEboU19LWupfEkXD9S03XasUV8JFVv/CwaNLvs8hAC2qu940wbJqphNiaNcR1B8pjU0r4ywQG3ibKe/Ug0dl2HJIKzMway4ImLu8GSwPn1RhFH6Z8Qi6OK7OVXQi9sU5kXFtt7hweyb4FrX0ioOY5vHqEBcNpLCN5Xy1SlgmURAgB0ua1CIiMldN0OjXIV6Z4KLfIK3MfqzjXpEqJgruKo7kuj3HU5LzkA6PmGhFhTl+fuHhIkk3wHaFE7f0tymWkBjGyy3PXpaDCLR0D91wWQ/hZ4EmITcTKmDXbeB0QVyKxLPKe7Ru8AJ3MEt3PZL01a6bX7N5ulEP4I+OA5d/ruoTfEqqYdS+vLBRLQBO/LYvZInPKUp5Z8VzqKzj9A2MI/wq22Fw2TJXuKz4uUCHw6+Q06DvCX6bhLxJ+a+IWEBNCIxtlPW2uveHYk6VMw2+0Txw80EyCLKBZ65CK72UDL/d5zneidVi1iLxnZmS+jXJIgyTOejELk73RxGtJzBKT/uUlRNEm3pznXKJ3mkNTYJGP2ShyL5GUh/pY2noeiKvU7T+k+4IwNnnR5IB1w7qq4GJSctEKIb/QJumyjbXWITUl67lF25KAm5J9877sAOP/3NY+y1xKhBSY7w8RnZxIultzXEi8zJkkBkfZIdQ0M7rfTUYsNo/V3kzCXz53yxb8ZCxDVjxx71PuQCcHQGAFU+aSQz16G+dL6cMlgqCuP5Qu3brFaFnMfOBDUZm7RnQ7yoRlpUI0HJ7Z9JJNK6HtvawiWJvXGsc7JeIO9mUae++hotFaGztfm6dLBFuJkDGxknPXiXR+2utymU+k9bmfqJW1s2RPrhKcdkXDb7UvIxU4WxSFxrk9pCt4tAi/nIMSc9bDs3hB7jxL5uNjRGdiP/CsO9GC6ObzqU7O5iQyhiha/U+J/uqyvUW+N41v7dOx7atPtmNcpsJISvua1J8oBJZTK+haiqm4is7YehVeewtKJJyzLYF0uXIjj+kGPr+2YhC5a59jXWYJPvMWjmXCm/D4dTZF+TtR3U9uRW5diNDwZ/tElYtK0RrO5nObb3+INqw9rDpoX6Y48rsZ+NxRkz1+nMtmQbDHpbeThN+4Mty1NHH19gTq8waRx/py/U46aV0aMDtCydN0nvQd4e8/DT8I+SpavZUnADTPHSL8TQe8EGnVQ5TdqO7ldblaYfg1lZl/lUnyPAfKJhtLpt1hM+KcOb+0XjYvRAIdyqLg49t6B9E45AuLSMXBKtussECI31OuGok9kC6mMQIQ5F/NPpub2WeTf42zREGmeoRfmmmkm4XI/0IQbSlsUWvrCgO6MR5xo1aeKmkT++YV4lNECAtD2pjs0Ol7n/zz051fZ+Fgz9YHV0AY4Zr5Wt2KNSGPPdhmRVt+esYqhPt0LaxtUi0Ios9i7YYwyP6Z3LgSeOTdCQgyTClc7ye43uflgkfiJc8LOmNxyFqWIwB2e/OuCaXlFrTbjglqCINp+t4W4LWq9M/xvIVEa90w2i8x481wH6/py2trcgKWRtzQgjCdTW033z7CQfs8t/SkHYsWOJn0ybuJoLgIypt3O+J1mTjw0nVP0Rd4vU2ebuDhaviTulKntUEAACAASURBVPJtybsXidBtzbbJbO3KjU+PEf72p3mRbPlj0vhqihBoOtk6RRZMse2sEbbAt3B7SxyqOUvH3J6UzilHWZSUWlPQEtcUJ1WI8GPM2bSe2LT+Oih4WJGXE8pXnfGcsiM1/HIzWCZYyY1drxB+G8Y6/UznYhYDoaWAKA6fq7Qqc2+MOVfa75/9eyuvifnlrunO+al4K9URRNfAYtWyhLI60ql3OH8GzlsVSDyzTMGAc37uZhWZM/VcROu+TgNB+IuTwPUP9S3kLgGN98Otq+EXwmUOQSWEPxFk1Nlwql5CzzSwg4g5pjcyUc2VEI2uLrKxlN8r/PIdApRI9jh6tlyL2OQQ4uZxSVYueEcNk/5Ych06CNTuUwSRrHrbnf4XXCeszTtPsGMW5lbFZcRQDtOmbJau0orJNHK/5G1tiobwIw0H7iteqxjShtdd8pqlP+vcsk2jbJxswQZHqmVhQXJzgfN454U7Bs7fBYHYMrr09FFaLcKI9Ptzt63KbY7iIhKKIu9HKCGoa4yngAQtclKaOTeSaoZTXDaOs2bxMeoI4XfxK3mnzjr9UNrEQJvAbZKnXcLvBaU49lWChJY1Achv8brMZjOzO7mKGrHw/igHJ1g3FQg/tB7uFYmVTfe9V+k7xeS6eCWlfUjNH5pafXH8daOha73Leb/mRBBRpk3tPB5+wp8JFzw+1q3DrKOdlHej9r4UDVobCWPONuX7Qu4dLOtfSAjrtF72s+KYuvM0mSvxSpN8RfXXCMGqaUwUaz+2bjCBYLZg9ehVxITOrCGynu9/bUEzn2t/i6243sV7TO4M6VnvvVac6TzIEfccEbPHV/oC8ghryZavPtzGjDk3u/qYAHW+66/beCPazlqrnz7C7yPL/rnvD7qHHvje2SrrgbouOum74D2z22MX56oao4uwx8Wr9Mpp68vWtVYwccSDOKcRB4ubIX1C+KukiInv8JpMu1h2UHAnT/uEvzQypI295edcRvhbd5WHFs+KQS1Ih0vSWj64mW93JqVtSq58hJ+1/WaR4TvAjdbRE+yJm5i8JA7hbxJHIPrgUsS4VMJX29IgRtrtjEs6P8TtI/jaRgogzMbp3Iub8xku7Vs9wi8S/tYBx0dWfTdGtAi/mf+uRtYA0cb7EASySQIfNhGCmVLtcNqGgllpsZ6cZNh5l9affgS9/s7tiWYDAdUswm9fqYRAmaJhj9KsC0TZ2iI3XMiBJ3/taB7RtA8V7hrRGtbaJv3ugYX/7grh949TlUBFtGiNTG6bTNmGecImsB6CkWKcuybO91lUm5z3SgiaYwWVm0PZPCkS/mRMWmtO/GEuXdPZrBkCtILZfpUQo+N4lBH+NB5Fzg1D1k//TS/ZnpcpIDzCyKhx6kaiEEnM7wtNSKJXYBTcb1rtqraSCLW/GrPoNcJ+J0riScS6LEk6zHFvDBI3nk9OgRK6aaDpudIWRvi1s0iRCOOrAz/nhH6Wpjd5DzbS5pPT94QQB8QSFOfcmZJxNZZDKSkzwiVWVpxE25noixVTrwTta82zev307J9Rr3nEWahQjiOIdG91stLnzws2ebZ98/M3frWyl7+T3dHwBwDznGmSdazdd6W63j4h/NIJWejxcpcFzYol/DYw9SZqUSPq+EaXDGae8KcbrEUGog/A3pfGbkNFfzLJdmti2Rtms4NoCeHHObvgD5o0Pu/zVGxvZoZXWIBLJrSFeRJEzkqXI8kOiTT4+++kL7g/RC164faVHjZ5bMqCT9Y2Qc6akSyM5lod+3BnE6DMLwrqW2ssc+0pWTBXL6OzWON7vAR6sfwdk804HQsfqTVScI5lgQ3YuUYnaX6/EP7igSf3HlUJo6I0/AkaZRuC0Wh/OcXRIfy2+Vt9DX+6qeZM5uwouokpc+7wbAs38N6xZhdzujMafu5jFvcjcChxcHU39ebvk/V+e4SsleWma69cQ9lsrW1nEYrP20TDL6XnsK4tNLX3ej6E38K+jWeya4jX19rR+Ltzz5CgxDIlu09aNG+5Na8cF7sveUysfSxwe0rn8OB3L7u9JW2z6waW2+tsAUfZ+u0SnPg50r2UIcLs2xea5EEP7PlhlZvTzKU9dc4Yxbu783tneaC/CuRi14icNVX1/C262hXTJ6TZusbRBHmESxYe6zasQmC20B4dGpeYWRRThquJz5/Js3dXAuzB8sseYxnbLPCeCMDccu14UOn8sbX5Zr1jFyO2aOyJa/nQxNr9bO2tJgaOWd+SWGGi2Cl3/aor/LGIe9U5PZ0meeGeG5MjPcfDerUgiO1Bwp97v9Ig2c6NM16r0JhXpiRNHxF+11QqXahvH6dz1k5ah87pJvyyaVgSyFLpTToKtnl9ZgKbHugLWtnQ6JaR+/RF8t0lK3XIAclKk7xQdc3D/IQfUnAjsUq1fDkzbxNlWPwdHc14ShTMhglT0JjonxWkqihcaFl7+BeuFPPGh1XPmEVZILiHjyrfudC8kIU0XRRdwYbdt1w/rQU4d8iu2HRlHqV+2+cYKWUilBNCWIyUnhxGb5Cgat7YBdZhI9Tdafneh0GEsLBdDb/9nqYBYYpkMe6wGSvN9gsXPIc7a+zhO/9u60YQczjgu5s7QvjN5uisS7GCFM/hvSOEP7Lc7JBSdq93pNXOtExxWfqyQLJYoyPmuNW4zhHcsBtBDpPCfEjWstaVtRYBbrC25wi/u35ykKaqQJ3FmAb1btEoE5y6AnXbsit/VWW/Ef5Q3AZXE2Zr/MreFCdPgTQ761tKvmWtLXPlzGqL2uP9bau7RlSeW7IqLGF/pElLUGDpJfx1SV7dlawe4c9HaE/qyhF+BPMz5428osf0nV3v1nDQ6bxroew7Me1okeVOk7W6qJn0HoVWuJ+SL73y05w5xFWv1Ypk7cGtRYjdhSe0T/gtc/yC73hBkrh02+tv8fwy84RfeEiGoHOLG5RymTtcem5qcaRGo1/I1DeE339QtSeFRRoL2oCSyWMfxGtEAvdJ+oFslaY83/6WmeA61xSr1kHEIcq54U02N5Bun4S32nzELyzwTblsEjuTt+jbWNFnI2XnDb7kQBylCQuRKg82Xwht0LXGIvBCVtRV2yQxSBDyi5t/rPMHpGyx9Ggtk575F8yqslsH7damixgRMPk1FhgbEUBxcRK7wWvJEVr0O7MIxpfSBuHPmQlaNTrzIvc+QdsAoutZm7J0vis2C/PWHut2TMYix8PuU85KxDpIuOS9ahDK3sMYwm8wLLoTNSP8LqkoCkZb5bbW5qDlllhd1diD4udszZS11lH0v+o2nJK6o/pZtbd5yhVNt7xnXg1ovszguDjVmH2f1y1cu+RGYM6Cl7EP77UrVpVEmm4Hj2Jem9zn+JzpO9Hn2B90n7kf3LN+Z5Z+vXcdX/hq4PY1/Gb9zCwzyoTcQmI8PvkWfvbI1JtTbawRse9p8KyQn1fNCH9dX+uYNcmjBCq9BlPGCQLCNGhfRkLTuiy8NlwPE/6SOAuFPcXV8Fe5FliWpTVxj0GkfhpXSVp+7iiQ9XTPNXGAqnzKc0LvmDW77PwRkdengDLuwn4L3fz6OPOEPzd+2TyDZaZrnQ0BWl2la9zs6BvCH9cdTTVrEQiR9wyYSNIya4HUjisCioAioAjkEUgOpBKlX9FRBBQBRUARUAT6CQEl/P00WtpWRUARUAQUAUVAEVAEFAFFQBFQBBQBRSASASX8kUBpMkVAEVAEFAFFQBFQBBQBRUARUAQUAUWgnxBQwt9Po6VtVQQUAUVAEVAEFAFFQBFQBBQBRUARUAQiEVDCHwmUJlMEFAFFQBFQBBQBRUARUAQUAUVAEVAE+gkBJfz9NFraVkVAEVAEFAFFQBFQBBQBRUARUAQUAUUgEgEl/JFAaTJFQBFQBBQBRUARUAQUAUVAEVAEFAFFoJ8QUMLfT6OlbVUEFAFFQBFQBBQBRUARUAQUAUVAEVAEIhFQwh8JlCZTBBQBRUARUAQUAUVAEVAEFAFFQBFQBPoJgb4m/OtPP5quWbuTzr18C90ZQn31oXTjectpNdJte9LJs4yufP9SuuGDD9AXQuVUfH/WucfRGXd9l65Y7WnX+iPorjOXBEvfcP136Z3BzkgxC+nSCw4nuu5e+sBmIoPHCcOeOibo2quTNO5j8ix7jNZdM85lraXVt9Spn0sz/Rrxlw/MzyZ6j3d88m1PyvHgUxirIIRWAh7XC0bpisr5gXZ4+o32nDwZN7e8TfLNKafPVV0xeBBd0nhOJv06Z1kMXjusetDuw+ikymx2ejch6l1Fd1zeepfkvYif1zFtnoE0ufnsmzcx60grDfF6cRk9xO/etqwz5e9wSX83JvmR7yP0IJ325d1OwuJ4xCCH8s7ffG+yFqHfJ4/RaVk7Y/qZ1tL2PC5f65L+jpj5Sr51MzdeNdqcARRaP1rYYiyx9vvmOOb/ZWuJNt++0TM+MaMxk2mq14NWn9pdN5w+Nt5XUE5xnS1/PyKxLdnLotc2c/5YTBtK9uGoVgCTddtz60Vr4cB3k3TtCj7jROzhbeMR1eBOJArvJ6VrZro2tlrh2X8La4Rv7yvf78y77azhbfc6es109qDK81Ybraos115Xq9aAqjNDbNvyZ5r8euqMrX3eT4svrr/T2fbYPnY4nbV3Z2vV1ta5fE3FvpVrSdXaU9rkbuyfyX5ffT6VBlXznux80wTySD4nRft5XTqfyeWjTRoUl6ePCX8JUbP6nd8I3MF3X/YOEv6tC+nOFavym3PhhSkeQKMPD1kfaxBIzlMUkKANq2izHEIabxjJWJy00TnQ1iT8N65+LH8gbtweASi04AAUj6Bh45Pm4FQgy3WED1xuoT+eg2jVa9oSxrQIYdxrXZYqhvSEMAuV4SOYyUFgTV8SHgfLUtIvuDxGm1bvpjs9wrWkJAe/SMFSzMESac7fhneQLEGgPR6hsbP7Kvkeo+MtoaK3D5KtI5tgydx11s+MsLBAYv3mETrfQ/rzpCbc9yIJKr4L+TXaQ/hxmBLBculBs723uJu5RTiR1WGTpsq52u664etVk32FKHewdcZCaqktfHH2okQg9hjRmcVzQwHD0IAViGncO+A/kENwnygB7jg5ETQlD84/j9Hq8/yH5XqKhlCHOvl9nf2kLK2MUYjwp+3OrTUhgWmyt3kFjm3AELX3G1I7RFeIUqCN81KV0OQSOqxUmJnfz8rW2PDa24KqSmhQTuAKQj7P+1oUiMdwgDptb2PAu5hV9rUrlq2lM/gMu4bXhEQJF5rb7nnAc8a3kszc/lmnH9zgRsKLmAGq0Q6PQMquofb+FNM8TtNHhL+pxhJI+IhxzMvuR7GWFk4288jDcNzG68EiloxahzZI91oHAk9fY8u0slYfdpIF+/PrXUsElv5eT3S+IfwWWaEqC4HiYhSnzU7zoW/XEX1EtC4rWpYKpn3G6iHRnF5zwnhNTXvZ+DxFry+Qpzrz2mp7jFVLYUhjNq92NXVli1494VTk+jV9ySLfX2lQ+XscMwZOtwoa9vz37ju3+faHaMPaw0qsO2poWtI+V2tG7B2/QgPpdKmucNNNH9ZQxsxjbpRFtjp2YCm1apq+6dpeTf45Wo15Nwh/qxcx+wos2FpCr7ylS67tXmFsCWKeg9mG2/nQvIwtXu5aGrQC87enwRqA5gU1/BXaf8dazcYjZ83T3sTpQu46+0kNwm/2e8ei0Gst1RorY5GVCVAiuhoU5LS39xeEAgXC32zPdd8Vv2XqDvrcxiX0UxYem/m92HTCUNFStg1BRIJy9ftSXBt4j7t6ks631mF37Srumd1qe8Q86WKSUq6SnX9Tq2dpA+Ys1rUIa2T3rDNt+2dhHQxbAWUQ+4TWdfYDe6wiz4T5s2C1Vt/MyxXd0/j3EeHPvxXhA59LCFum78VFpN4GXFZ35cbZFQ2/o6GvsXBkC4GrwSkzGSwpu1Lz2EjD34Twl3W8+hBqu2Bk0t8KyVucMIbb4vY7+9tH+OMIU2cOZTHzvO7BPY5YdUtiWWPKt5e0hlQ459rjdbHxN6UMo7OgTWTXJb9rTHvdqsydM6uuGOecYDBmPtQQOqCB8v7cMkTXBA4igqH38BFw25q2A0sXh6wzRdvrRBUp6aQrUL7ljfaV7OAGs89VtGbbMK2ucmmqI9DO1vAxOj91E/MKzNP9NFbLH7enuGOwg669fYTOqVpbpG+ZFhiWOgEXrzp4dGaieUqJWT/K3GNqEH6xwPLt1bW05jF7agRYFfuLf+/3nP2cvsRYhfla1rKeOjCxVrLPiIUzXYnizDlHtbf/x2Ds4NGOhr+jbY8Y+2lIIud9e73JzSsbrwZnHbiyTef+afqTuXPn3/syoa8RmJa46dbjk+mA1RU8pPNqk3E/dOZ0KjyI2w+aT5g+JfwxRLfqoCLmbWLqFbOgtECuIvx54miZWzWSBgUGNiuT+3P9TjrpTEdaZ2d3F21saqxVv6ziAB07+fIvn1VpjxN+nzm/6bPl43RnjcVPel7QXmZlJHESYIngx7aMbNcwFaqcMjHzPObAVc+HvzPCiuaLXEdzVr7HVSaHSStq+3NzfVfSdqKTy2NRtNYjEJ2l7CseSQaqgEmJwgYu66TMV963XpYLiErXhVoD4peIJ3PKb1JtNEKF2B3huV+qDXHa23p3i3uM0f6e4FuHw3OjFixdTewSfldYjspdPOsKCsMdaLav+LX8TTX8ZcR9w/UPsTl/yx2u2RpXUwNr7UWFM4h3nyo/J/Wzhr8c63YJf/I+mxgI1LIAqCar4XUlPNPT98kbb6hk788JY9MarPMW1YlvZbK36tmUxYNhErea3aXOs9xWKhVXncCihtVD4Uxrxchoh/DHDVjfpErWsB20gS0yToJFhsENirVV7Iabxv3xWBFW74fF/Wy698/WGpb0BXGjYIWTuDUWLbwK8d48Z7lYzmMGv11OZwuWgtZAnZlufUP4YyXmGSy2tNq3OOYOLPUWKt/ExkRBsD4h/OENuVhnbTPX04+gM9aOEG0lPpQnJuilpNM3X9zFuwG5rZyGJYTfN5YbNu5gjYyY9KdB3zphChYM2ueRTDaUdmaLAKSIrI38SBqToHVAkQPeg0RnM/H3BOvwzoGOjUvMPG/34F7DvKoza1gPlJIKSUKLtpB39vvdfDs3+84HvIE0sw5lmzAlBNa4oFhCREmYzY80Xc7dIzSefvhyftAmYB+XnWnIHa2O+46lGyEOyvAbzG3AZpOLD16WkD7W6FHewiFpH0hXbOyVmLnvYlHErsyHPwv2ataOIdpEI7Q5DaYaMkntgQnsNKGM8NvvdvcJfykuVfuCrcWpOJDV1zhaZDDVZl1zAmXBaovrdruCU0/vHcLfCtCbN2E2ZA8uaTnT3MHx4S++g2WWCxBMb6czsnWrJWDJxzdIsY6wcIglNfXnlxV7wg7a7N37hRQ7pCt9LzZs5fhDtc2C84Rf5layhh9Ox9+SBH2umueJSf/ykoBq7Qg8w2u3fabMlDZWoFm/kq71jnav7TO7uttWHq7loRFapooErBn+oL+ePRFB80JnHZNtuvbPgEKsbB/w9KEWB6ur4c+gtOcdhBNpIMKI9afd2dQ3hL/V0fzGGwYgWeRPosS8Lx9VuBMafkcqDJP4W0bzwVS8jQwvYtV94/znjtLmFYs5QA8IpC8y+kbafLITgT4z8eMo6h0m/FGbYTapHe1GzhwzHZe6hL/CHL+FpaWdLqQPmEpGLHJnnXt0ujkm8wIL44a1S9Oo9fk+G7zSWAE5kpcjdTHWLOG3IEkRM+fqHFRrSONN/e1s+rF9nOZ06RyiUEBCm5SbAyhMbPPvbL7lHlJ93VNEHAwUZu25A6W8JxAIGL9FNjuuiGQbL8W2tesos1rDb4gGzIxzZs0TtJnlkJsglFzL35n3n/tRGdiwhcRZ5x5BdEveH7MVkwVByIqEP2odssBOsLQDHcqXHmFJbs30HDTSsbhi42I6o/SWg2meo7Wra0j4g9GTa7pypO2OGk/MK3H58Bycmmr4vXVvY20Zt23zxhFabcY4pFn2DUDMWuzkcwh/EmU6LSfzWcZ7agXiNUUULQkambDWnkd1M7S7n4TGwWdRUTyHFP2XW/O2aF3gGcfsLOPemBLAwz6bZfu1O5Zp8OVlOzmwMM5+1u1Lcp5pRBx8Gv6k/XlNqlj72GMl+KRYwHI05xraYK7noArlxzq9lHNAyJruCXgfSgn/dLa97jvQnfR+M3cZc19gXk87Ks86vner8/tnW4rfKGhrKEgqrV2SymwBQmsvkfeler2LP6dFdcwk6j/CH2FG4fqpfIS13xvWrkqJsUSaTMxfk6v4QgtKHtD8om8R/tQUHBLWkyyzkqgDi11FBLFM2vAgE3rL3NIiyNl1GzBNsxbfHMkMYBktpfYS85BgJiWWsjnJJrmZbzeAmwEwgOCkTgCsoIAgfyDwjUuppLfxJsrah61y9ZpvUSy+rK0xanhVYun7HzPPQwteqIwyaWsoX/yiNRMpa280TjC4lmDHIfKFw7nvgO6OiWwUZQct0fQLSW9t6NBslV0fl8dV3l/RokNTVnIdjvtuWBr+hEgn78C521ZFahGcEXbf6+xvWwhRNivy866c6DQ9sLS0izl3oEz4soWirz6aiYntrbMh4a+0pmrw/tfcVxJhKx/4z07cXzIBlLePccKHfBAlR/gqFjjYp3LXVqLCOoLTyIGvIvypJpvYbHdNevZozXU+62BsqmJgRJw5IlvZ4WR19pM6hF/edyhLrDNUgawX14/8dV4dJPyMXMzeb4Sg1+RJWnaWaXROkT0nEUC3TPpFYFFG5GWeu+foYtvitMctl7foScT9/S0Wrr4rO+OnAhCHjJVr+DvX9ug2T2PCcpek5ApZg8uycVYkTFqR+2Ovc047kgrxiwGpYwh/J/bPsjXCBjpmPa6pkIrgomhBkbhbRL/EyqDjV32mUPQf4S99WVIQM3KF1VOCNNjB0mSBtk296h1GWlpc93Bua8Rw7YW/3GRRH2chBOdnLcHm1Fyqzjpw1umH0qYv2/3KE+yWZMk+pHik2bYktqHpuG8xtSWKlWbqTqRjk5Z2sEVGScThKpBqEv6kqNbLlwg4bEGQVBYiwXFkw39bhD+vbODRQpeoyVM1z+tqV7hC7+GizgEtqtE9nCgkwPGsST7f59yVhcnGlL/mqWT+Oevbatair9mW3k1vyFdzwt96f+V9iFgvZQOUTUw0AuyukxwosF45Fkcxo+u818W2QWibrvdu0NEoX053Ha9473NrZOt9wiHZEIFMwJoK67Y2XMticOlaGutwZLTZqXtC7tYUdy0JrZH19lgznB4z0+C+4o3f4C+rHnz59VEOcSBfZ3BBN1yTzsGs0FB/Q997WpcdMOGPK+cGKScNyme7iYnGuKBx7QQe9dBrnrrOflKX8IPg2sEM7duCHLKbXn3XVQ1/ClLc3p/uPbcksZuMhdmdHGTPVZDYLi6Vg1Cu4Zd30XZhaRXlCrBTAm3mKiXR8n1uaLUmRPW7UiYAsYUMOeFXmaWafN7RttfqaBcSu4o3z7odda1kzFnHExjd5+6X7dGd2j9jCX+V+1+of56h8VnkOP11uY8IYEpjeHX5+uo+JPzpYcQmG+nBMol+2BqYZCHARlyivWmk4fe9MKnZlVz1Yh94natBYPKaJ5ay4dSULpluWv1C3VYESteUxCx+7obQEZN+D7Ze35b8YpB7EVKp+nvo8CTyJjQRsihkfswRd9E3IPzrOQ7C+ctGmCjtZP+zxbS57K7i2pJzd6EtIxXlBzvENThprWO+3daW0OCQWbu+ksW3sDjWLrgHM1RtEsn4n7TRDSDjHwPxtfPfeRwiUy3NSLKRSPrmhN9/oLOIcLp2eoPkFExL3UNhzXur7fdaDmM+y6yCdq74DhZIZLa+tO4vh69q8gQ0FFa7oE0G4b9hnRU0yOAQH6+gFyZ4phEqaB4swutdC0NztO7a02xfycYs4kYH+0rGMuzzVmDuHt0SjBQPcDEapTgrg0wonSkzEiF+dguBWMNxRPXEtagltE6ukkO707gxFbcWdMOEtP05XWc/CR387TmVjM8ac4UprD8tzXAhkPE0mfQbZp0ECwzv/Z73w3P+8boNegclxe46EHQr6Kg1t1YjX2FdKCH86Ipx8WrFuWg+F2LWDnds864Q2bqfOwNPR9ub97ojOdmP+Swap+MRM8q8+/k1LFvvg+fbECEu4VhVhL9j+2fovU/38spbekL9KxkNy82hEK8oYgDzFhix+0FEwSVJ+pDwpz3J+V+HgAoNZsyCktYrZNb46acLY3Z35QhvrPAhSg+0qbYHh3jc35rX1rp1WgeqaPM66RfqzC9wOSuE9MW6nl0NzrQjWAZNUkK4MiYeDVrOL90eJ8t8370eI9kc0vvubZJfx+ogNyfKXgqrT2nZmakxuxOYiOiFQGChw6xTV4kAKqThLztslx/C6774kfM8w9HaHKy5Um11YC2+znh01lqhbt+7kT60rvjqjByDXNa4+SfzxLil8HrTjoY/q94nRCu8Z+k8EYGnz8Q/dx1OutbZ1lhVw5Mz4beFBXks82Q+JVzOWlog/Nn60rpBIzhTrPu6Za1LNH+tWwOg8TfrmdFwCRGr6dMbbMg0JZDxFixzLhu2JrTE5SNrZsR+Immb7Csmr/9d6YTPemFPzYQ5vvkces9D35ePrXcOgySaGyI4qKd1B3nLrSF/0O8EHtMz++rsJ6GDf2u9/vx6sbLkyOU1YsuUa/jz1x7WFZ7U3/vjCL/fd7s4cmXEzyXteRcXl0i15nQiaEosJnATVF088i2MeVfcsc0Hsc4R/sz9xk/4O9v26XlLKmuxBPDXIqAjxsXEEGoFjjZXjFYGegyddSz+Eupyx/fP0Hsv8zS0PzVRuqYcKBOSxZfRIvs19sUQtoHv+5fw2x2zpCzudQxJspLJahPeSJKdN+dPG2HKAdmXACpVkn9pU68ykwAAIABJREFUeMwiFhpdt1+2ViFiEtUh0yVN8R6y7bTW4V/S2lFfTVKfaYzlLxy9WdTU8K9nt4g1X97i+KyVaGaCEtC005VaPd88bC2UwX7KfI1oSxOfcwg+TNC1QPmi9fK3N2bxDc3rHv/eJ8SKbnKT976a8Ntjndfww61IHplncRuSrdlEmdBcQ2hpniChL26wwbldhV/6XruxUZDFJyHPDmypGW6uaI+Qs1bbrDXT3gsMEWA3Ldw0Akm/64MnFhz2TSrRU2bGEqZzxnObiGDfuoEhJJSqN++b7CvJ3t95wu8ezIwwJ7sDujU4eW1qSX8bnDnyw+/0z9lvbHPw3DwMCve5lsgz0PROxzr7SUlaz3q9JguuK5po3veqnlJs6s3rfBXt7P3VZ4lWPXHrva/rRXKfpkqtrD7BV7a+O3deaJ2d8sL9mgJeU41DIINz01Z+eUy3rTkgN2rlzzqdbPv0viFVtSVrl8sFxLolb33otQax142Ic2ew513ZP2PWiNB7GhJo5HuWO3fkcCkRfLiWMlxcrXNHENi4BINB+OP6qqkUAS8CxcOlu2GEDrMKrCKgCCgCioAioAgoAoqAIqAIKAK9h4AS/t4bE22RIqAIKAKKgCKgCCgCioAioAgoAoqAItA2Akr424ZQC1AEFAFFQBFQBBQBRUARUAQUAUVAEVAEeg8BJfy9NybaIkVAEVAEFAFFQBFQBBQBRUARUAQUAUWgbQSU8LcNoRagCCgCioAioAgoAoqAIqAIKAKKgCKgCPQeAkr4e29MtEWKgCKgCCgCioAioAgoAoqAIqAIKAKKQNsIKOFvG0ItQBFQBBQBRUARUAQUAUVAEVAEFAFFQBHoPQSU8PfemGiLFAFFQBFQBBQBRUARUAQUAUVAEVAEFIG2EVDC3zaEWoAioAgoAoqAIqAIKAKKgCKgCCgCioAi0HsITBvh772ua4sUAUVAEVAEFAFFQBFQBBQBRUARUAQUAUWgHQTmTPHTTgGaVxFQBBQBRUARUAQUAUVAEVAEFAFFQBFQBHoPASX8vTcm2iJFQBFQBBQBRUARUAQUAUVAEVAEFAFFoG0ElPC3DaEWoAgoAoqAIqAIKAKKgCKgCCgCioAioAj0HgJK+HtvTLRFioAioAgoAoqAIqAIKAKKgCKgCCgCikDbCCjhbxtCLUARUAQUAUVAEVAEFAFFQBFQBBQBRUAR6D0ElPD33phoixQBRUARUAQUAUVAEVAEFAFFQBFQBBSBthFQwt82hFqAIqAIKAKKgCKgCCgCioAioAgoAoqAItB7CCjh770x0RYpAoqAIqAIKAKKgCKgCCgCioAioAgoAm0joIS/bQi1AEVAEVAEFAFFQBFQBBQBRUARUAQUAUWg9xBQwt97Y6ItUgQUAUVAEVAEFAFFQBFQBBQBRUARUATaRkAJf9sQagGKgCKgCCgCioAioAgoAoqAIqAIKAKKQO8hYAj/2NhY77VMW6QIKAIzgsDo6OiM1KuVKgKKgCKgCCgCioAioAgoAopAZxFQwt9ZPLU0RaDvEVDC3/dDqB1QBBQBRUARUAQUAUVAEVAEDAJK+HUiKAKKQA4BJfw6IRQBRUARUAQUAUVAEVAEFIHBQEAJ/2CMo/ZCEegYAkr4OwalFqQIKAKKgCKgCCgCioAioAjMKAJK+GcUfq1cEeg9BJTw996YaIsUAUVAEVAEFAFFQBFQBBSBJggo4W+CmuZRBAYYASX8Azy42jVFQBFQBBQBRUARUAQUgVmFgBL+WTXc2llFIIxAzxD+x+6mUz56P21ceSTddPFz6chw05MUki82vUm3mN590Sn0XkrrdPKuffkr6eunL6Gv/t319I67iU5765n0l+viKpA8UkZcLk2lCCgCioAioAgoAoqAIqAItI+AEv72MdQSFIGBQqBXCP/9X/46nXrzTioQ5VJC75D2KEHBDvrDP/4GfeLxNO+q6qFUwj9QU107owgoAoqAIqAIKAKKwMAjoIR/4IdYO6gI1EOgNwj/w/T2995GNxaazsT8rYfQjZ+yNf8OaXe09K52Pvf344fQafQI3Rgi/JVWA6mw4PFb6YhPPVIPbE5dx1qgduGaQRFQBBQBRUARUAQUAUVgViOghH9WD792XhEoItALhF+0+6e99ZW09iuOBr5g6l9C+FcKmT+ErrpoMX2I3QPWPpeFBWySf9UfHk6fywkUmmj4Q9YB8j3R2pWLaePjO4mirA50VioCioAioAgoAoqAIqAIKAKdQaAx4d+7d2+tFsyZM4empqa6nmf+/PneOvbv30/4Pzk5Sbt27aLx8XHavXu3+XnsscfSvHnzarVNEysCg4pAzxD+uw9h330m5q7JfTThZ9//V++kUzOtOxP/lOiTIf6PsLvAC+m0u2/LTPpf8JXER7/4IO+LiIwPvwgHqgi/RfZT/3+6SywAkrJ+YlAnkPZLERh0BB58ki759kRUL496/iF03uFO0qe204c37KaVvu+iStVEioAioAgoAopAPAKNCf+3vvWt6FqGh4dp6dKl9Pjjj3ctD4QJIPvPe97zjGAB5H5iYoLGxsYMyd+5c2f2OxqB75EORP+5z30uLVq0KLptUQm/fwc9545n0PfOsZyCn7iPzvj4A7SJCzj1Ta+iy4+NKMlXTkS26iSP0QUfuJNuOmZ9vn2c6Qc3/Qe95ptj/Nsove2XXkoXHxRb2S764yv+kz65Fenr5o2tQ9NNBwK9QPhb/fSQ6jqEPxMYsJbdEG9KffZRA4j3c+h/Cz784k5Q1PonPvwu4c8TeLFOyAIB5uIC2K4KSvynYz5rHYrAtCDAQoAPP7WYfn39cGV1P7zzcfqLB/b506xcSpe9ZOG0NFcrUQQUAUVAEZg9CDQm/Lfeems0SiD8Bx54ID366KNdywPyPnfuXDrkkEOMBh9Ef9++ZFPFT1gY4JGfdkOOPPJIWr58eXTbggktYs82vPSxS4+nV3Gmr137NbrwnmBuk8AIBA5qCQiSco6kOzJSHVfOmpf9KN1wal6YYbcj973dbo8wIFRjS1hA5Ks3lF+/7w0EeoHwS3A8HyIwyyfWzrei95eZ9CfR/SkN/kfPfSE98LPPoHwwQBEAWOS+9HYAV/ggf9vaf7Q4T+RNXyipu/W0LACkXb0x+toKRUARiEGgkrinBSw7YrklANhNV39xOz2e+yxNaCwGiN7wuuV0QkzlmkYRUAQUAUVAEaiBwLQQ/pGREUP4H3kkPqBVkzzSb2jvQf59DwQDIhwA+Ycw4IgjjqBnPMM+jNdAsCwpNPOfTS0aQJ5P3Z5p92NKTwj/LvraHXfQhUbjzs8xR9Dbnngg1aLHlFJGvH3aePuzlpCiUIvdr7gm5FKpIKABaNOcpRcIf9blLFieRaJrafgPpA+993us3V9Mn7gZvvtilo8a/Br+TEPPAoKr6DbW6Evdop2Xv/OE32uinwv25/bhEToNVwEGbgaY5uHX6hQBRSACARD+z9DSFqF3NPy5740J/wQdfdJKev1O2xJggj7/tSfp1sWq2Y+AXJMoAoqAIqAINERgoAg/TPoXLFhAO3bsyOCwyT2+B5lZvHgxDQ0NmbT333+/+Rta/jIhQUNsiaAxv2kp3XAOJSb0hrSnZvSZNr1l/p5pyFccQV86/yh6tlScmfUvyszmc8RZSLibz2m4rYGP7VOBoCvhj4Wub9P1FOHP/N4ZTgl4V4Pwv3vl/eyfD00/iP9tRC8/kjbezETbCAD4pycooFgXwAUAhB9XAxot/KufolM48F/RsqBF5JO8/Pdbid6B2AGpVQE+/9BKFiCc8Aw6kgl+ZsGQft+3k0UbrgjMUgTqa/hbQLXyzqMXQQhw4CwFUbutCCgCioAiMC0ItEX4lyxZQvhf9oBsQ6sPcg2TefzerTwPP/wwLVy40FgSbN682ZB5m9zjd7gWgNTbxP7ee+81/v3HH398dwL3MUE+g335L2cN/wUfH6OLfOb9qRBACHm5f39LCw8ifjndkfrbl4yAIwDoLOF3rAAsdwDV4k/Lu9u1SnqH8Ftm79JbkH6QaS/xTs3ynWv5kmvvXBN6Sq79yyL5i0m/47+flbWYTmPvgBvvTsm/Mc93Nf5W3lSgQM89kt79OIQObjyA8jgBXRtYLVgRUAQ6hoCr4Q/9bSpOg/Vto2Fjvr/S+POTkv6OjYoWpAgoAoqAIuBDoC3Cf/jhhwdN4W+//XZDpIXwdyvP//zP/xhCDx/+Bx98kI477jgjaAhp7bds2WLSr1+/3ggMOvm0fOXz5NhLvEt85lHG54+XAH+dIvyhoHppUD8Go1zDX9anUNmdRFjL6gYCPUP4RbtvNPuJhv5Gu8PZFXclPvxIa12Dd/+Xb6UP4Wq8E05hAUCiZf/cCc61f4+nkfSzfHaQvaTyRICA3/KEf60dK+CEB+kIo+HHTQEsKbj966mlQCIA2PjqM+k3fiifuf793RhVLVMRUAQ6iUAdDX+Wls8Y73rVUnpmRvyLLfJG9e9kw7WsKARs11AEgMY5Vm5zgiuo+zsUXPgclqS4xUp+ojK5PUoCSiMv0kod7i1R+E4CUe/Zs8cosPAgADXOtJIeadA2uMDicd1ZEc8KAamRzo1fZbu3Sj5JJ7dw2X1B3dIP/I7zdtWDdiGNxNBC/XZbkVfSSL3yt/QFP9FfwRP14lzve9AH1IH/VW69UYPPiezxQZnCJaQesR5GvDD3zGS3ReqTQOFSlh1bTMrGZ/hdxsr9254/KNf9G3XYn9tY2XMAt5NhLO26bMx880X6gTFCuRgT/JQxQVvxO+aqlCXjJmON9DI++Bkzj2LHS9OFEWiL8B966KF02GGHldaCwf72t79tJpYQ/m7nWbt2LUFrf/TRR1daH0ijn3rqKbrvvvvoqKOOMtYBnXlahNmUx773Xzr1KKI7JAJ+WovHt98m2MUgeJQz6c80/K6woMTEPz4Cfxzhf9vLdtEnJb5AFHAqDIiCaYYT9QThL/Pd/xT74YuGv4CTo+GPuvO+LPBeySDkykwJf/pZEhyQ6N3wyxfBgWuyb/frosX0oY/upN/QK/pmeMZr9YpAAwQQaO+eeQmB5+wg9TcduDK7gq/g42+qSAL33UdFU/7b/+sR+ieOCaBR+huMRZey2IRFiBR+2qRFyJmQPPnel1dIokuofIRWCCfSgjgL0bLrA2ET4i5lCEG2hQoirMBV1FBsSf1CzESAge8hPPApymwyXgdul0gKBrYgA2644mbrI+t2e+3rvdEvm/TaQpc6bfSltcdI6hSsReDiCmPQdhG+SNBwm1RLPbbACJ/JteH4XcYN4ymCHrd9qBe8StLie9d6GW0FoZb545uzyId6BHOUid/xGeYcBAP4affbxdgWTkl57vXo9rsgAgJ8hvZLLDUR1rhCoXbHUfO3EBgowo8Jv27dOrrrrrsIlgQrV64MjjWkc9/97ndN4L6DDz44mD4mQYFYP2EF8JMCbJKei+qfJDAm+8fvouuuvTML0nfqm36U1tyUXH3Xnkl/iHgr4Y8Z50FN0wuEP/OF95HhGj78iNJ/pGeg3FsAkiv7ytyTHAsCIfNpuS2Nv12Rxx3B+tqfZ1BnlPZLERhQBEx0/X30oucP073889SKKPuG0D+emPKfYAXxO/wefE6U0+zbQf7ICvhn/94p/cSADk273QKxEU23aEpdDbtL3FAnSBLS4zv8FKIu2niQOCHPKB/kDXuureUVImdr/m1yKWRSiKhNsKqIuZBYW6MuhNQmzyK8kHJtjbUQNtEml+GMvqFs27oBaSU/CB7SoC3ASdrks2gQMijk0LZwQJliWVGlma47H2yS6pJ/tEOsJ1Cu3Wb8Lu7D+M7W7NtWFiLQQVrXIsCuzy1bhABum0SQgvEX3F0LASHz0g7BHZ/bmMr3PqsAmSeiobffDRlrfOcKj/A38tpjLeMJrEVQ0skxrDvmg55+oAg/Bgu++NDYI1YASH/ZI1JBLD533nknrVixgp797Gd7r+2rPwlAmB+m16f++shfZt6fKzsLiJc3l2+Z9XfKpD++R2GTflc4sCsLUFgeiyC+fk05/Qj0AuGf/l5rjYqAIqAI1EcgZ9q/MlJDb5n0e034lfDXH4gu5RBtqk2q3c9ArPDfNXMXc2/R4KIM0bIL8RVCZ39um+2DwAmhFVNq/A2CZBNFCBrsz8TkWggp8oJwSTpbMCBCCiHWAqWQekmLdkn+WLiFdLqk3BYciOBCTMJRtghcBAu0QVwMBGe7DPQX/zt1fhFhDuoAbj6rB7QR44Y6RfMtWmufWb+LmW3ZIYIXux7pH37isU3o7TESPiPzAzi5wijgh3S2+4cQbqR33VZQvmttIW4IaKN8t337dlq6dKlpjgi3pG0oH9YbCIxuCzuk3yIMsQVbnXDHiJ2bsy1dW4S/W/74Tf3+MVF+5Ed+xAQH3LZtm9H2y8KB7zBZsQBjwcL/p59+2kxQvEwwc4Lff8jnv84Ese+7j85X4suf5C8h/LVN+qNbE/ThJ44xcOE9XF4WILAlAFDCH49zL6Xs1IbZS33StigCioAi0CkEEm19UtqyI5bnrua75NsT+WogBDhmgq/l203b5Bvx5e9Ug7ScjiMgmkYhrEJ0cV78z//8T7rxxhvpLW95Cz3rWc/KzOTF9FnM6kX7KZYCQgaFQKMs/LcJI8iXlCNaWyFLNtm2CanUg3MvglbL2decGlM/fltj/X//93/08Y9/nH78x3+cTjnlFFOftM0G0nVLwN9oi2h5q0AXgYNNCAVTETAAJxBmtB/n9o997GN06qmn0itf+UpD7m2SWOVjbrfT1Wq3OzHsuAF2PQgUjvYhbpjg/Hu/93tG6PCHf/iHpv0yjm4bBAcxnZexFOKO9LbG/ROf+IQp4t3vfnfOvx+fiaBAyhDBiLh7yDh89atfpU2bNtGZZ55prJ+BOcZB3D3+/u//3rhev+Y1r8mEBSjT1r5jDOzyUQf6infgzW9+cyb0EMHMo48+SldffbXhVqgXj8SCEIGObQ0hsQXcmBbtjqHmTxBoi/B3K+J+08j+ePlOPPFEevLJJ83Ehpk+JhckqIjEj4kqklZ54ZBHFjtMyjKfmSYTpjOEPyH5m05F4L72NPzePog7QeBKvyxvzgrhGfR5uW4wBqDYOmLK0jRdQ0AJf9eg1YIVAUVAEVAE+gAB28cYzbX93f/u7/7OEJnLL7/cBHzGI6bUICtIe88995jYUHbgNJxHQbZvueWWzOwfQfVA1HH2xPcveclL6NZbb83+Fu2rkEOkQ3qcXd/+9rcbQiYk/DOf+QxdeeWV9KY3vYne+c53ZkHs0LZ3vetdRhP74Q9/mO6++276tV/7Nfq5n/s5+umf/mnTfiHK4tMNTbC4DqBd//Ef/0Ff+cpXzHlZfLurhlHww7n63HPPNf2xrQ6QF9a4IHw4qyPw9kUXXURve9vbCLG+vvjFLxrSLH7oOJeIBQCECMBZNP2wzv3Zn/1Zo0luGmugrC92ADqkEe058IM78F/8xV/Q6tWrjeb85S9/ufkewiA7voLPj9+uD+N5wAEHZHls1wX055JLLjHJL7vssiwQom1ajzZCgbls2bJcN0QIgPECtv/7v/9Lf/7nf04veMELDH7SN3wPQv7c5z6XPvKRj5jPZd7KHJA22fP5m9/8Jv3SL/0SnX766fS7v/u7mfWACKY+9alP0V/+5V/SL/7iL5q5JvPMJvRiQSFWHkr2u7c4tkX4Y5uFFwEB8UDkY58mefBSnXDCCUai+b3vfc9UVeY/47YDk/nII4/sYOA+y4w/guhmwgFXW5/598Pv/kja9PE76SZuPLTnF212ggC6nbLrTYk68r3+jlQrz3V96aD7W1f7ldT9bM5z+bFJ4Vl8AlP2UvqoEv7YKd036ZTw981QaUMVAUVAEVAEuoQASAjOklAY4cG5FKT1G9/4Bv3rv/6rIdUIFC2aXBApfH/zzTfTBz7wAaM9/43f+I3Mpxpn1D/5kz+hm266yZxTRYuNcyoUU9C8vupVr6LrrrvOkG0QJ5ydxR9aLFOhVUadn//85w0xE3eA73//+6Y+kERoXkG2QaBArM877zw66aSTzOe33XYb/eZv/qYh4m9961tzrgi+uATo+1/91V+Z/8973vOMRYOtfffBj3MEiC/68wd/8Acmie2zj7//3//7f0YQgDYB5/PPP9+Qw4MOOshgLEo64ATrXAhCQEqf8YxnmO/QBmC6Zs0aQ/ihhOyUSbho80U5aAsSIMyBth3t+Ou//uvsRrCf+ImfMH3E+NraarTJNssXS2KUibH5x3/8RzPHRKMuZB79xpxD8HM8z3/+8025IuQRNwmkh7DjjW98oxEyQRBiWyPcf//99Ku/+qsmThmEVJgnKPc5z3lOpgR9xSteQT/6oz9Kf/RHf2SwxWNH1cdnohCFcAH1QXiAvkKYBKsMmRfi6vCe97yHHnjgATP+EIzZwhOMJ4QceOy4B8ir0fu7s6ANFOHHyw/CjwkDv3xZEGKgQx4sGqtWrYpJHpUmI/E28S65r76U8Jdo1Avm8iWR+aWhdlvedtAD9EmY4acEv3gbwCL+smVNIOlQlrdPOTTUpD9qcvRwIiX8PTw42jRFQBFQBBSBaUEA/sfQiIPAg8yAsAj5xHkTxArkBGdNEPP3vve9hrT91m/9ljGPhgYeJtJ4kE6CveEmKZA0EGho22HKLubS0FaDJKEsKKGggQcBhuUqNKawXoWmF/lBvkVrLqT/c5/7nDHXh+XAP/zDPxhS9Td/8zf02c9+ls444wx64QtfSDBH/7M/+zMCQX3ta19ryhASiXbjLGxbNKAuWA58+ctfNtpmlBEi/CCmr3/9600fPvrRj2YaYyHOKB99BNmDEATa8l/5lV8x5BHEFaTYJn7//u//bsjoT/7kTxohBdok5vZSphswr51J4goOpC4Q1euvv55gZg/XCWj10Vd8f+2115q5gPah/ZgfwAntwrwA4YYQBmMsD+bCVVddlQX+Ez95kG3MAyhKxe8e9UDYI9bLYp0scSDe8Y53mBvK7Afz4pprrjGWCMAXQh64TcD9+YMf/GB2HTk+g0ABbgm+mAQiQADZhyAHdaJMtE3GA5hBCHLaaafRD37wAyMUwTsEKwBx30D/MDeRD+kwP23higicQvOrnbGdrXkHivBjQkHCip+QFmKixU4aTFS8jPBFic0TmjQ+clx2NV4Z4c9p1E8do9d8Fo6DaZR9vtznjI+P0UUIDmgT/nOILpDPTSPzJNzW8H/vnETA0QoMiLT305pfeildnN0uIFH9LSHAilFas3WMNoVAcL+vjFFQtzBN3w0ElPB3A1UtUxFQBBQBRaBfEBDiASIK4gbiJL74MMkH+YX5OUg3tPUQCHz60582pukgoyDUuLZaBAVCztB/0Rq/4Q1vMFppuAe4kdFBJKEVhTBAAsJBK//f//3fxiXAR0glwB3MzWG+jZ8gVTCnhisBtLIgrGifCAqQB5/hO/TxRS96kSHWUr78hHACwoTf/u3fNm4HdjwBlCVm6xJ3APghRgC0yFdccUWuvdJ/aJ2RD2bk3/nOd4wWGpp6Mf+WOkSJd8EFFxBILQimtEtiFNQNJhg7D4VMS/lbt2411hIyH8Q0XgRBILBoE8YTxBZXf8PUHhgBEwiQhKegDb4giugvxhhjj3wyh1Au8IIlBMZVXJJRhmjfbczwPSwHgBfcIL7whS+Y+QarCyH8cu0ehEGYyxACPPTQQ2b+QLiEtmAe4RHBCuamjLNcD4h6UDaEILDY+NCHPkQQ0thzC1hJ4EoINL72ta8VgvlJzIBO8bDYcZ4N6QaK8GMyIUo/JtQPf/hD2rJlS3QQPkxevJwwF+pk4L7cJMq09fanVVfklfnsI4q/5T8PCwIRBqxYSacS3wfMV/dJID26SUz/k+j/xUB7VnssC4RT38S+aZ9NXAhMtP7jt7CA4QFD8k992RH0g28mv9d6lPDXgmsmEk8H4f/2Q7tnomtapyKgCCgCA4fA8w9bOHB9mukO2YHUJFCZmFpDY44gZ3/8x39sCA60u5deeqkJ5geC+/73v98oj4QkSYA0CVCGsiFIeN/73mcsAKAJlYj+4h4ATTa047//+79vzrQ4l8JEGtdO/8u//Iv5DOQO6eUGAaTBfwTug8IL2l743qMMaOWh0YcVKwJjQzjx4he/2JByEErkQ3nY/489NvHhtK+EQ3+h1YZbAEgsCCb6JW6z7hV+yI96IEAAHiDIsIKQvuD7KsL/p3/6p8YSAUQSedCWjRs3Gv9+tBF146f47+NvpEN78LR7jheLCZmHgoVoy0F6EStBot+jbowP6oU7B/gE8BTiirmDccd8kYB+EigRYwWyjDqgrIRlBgg3xgG+8bDoQDmYLxC4wCQf/YbfPcYP8wpli789/paI+X/7t39L+P/qV7/aCAog2IH5PrgShFLAFyb/+A7CCsR5QLA9iQuBdGgDxlv86yEwwNyExYDEHwDuGE8IDWC5AUsN9B9zT4RdEh8CMTDQT1gKiNBCxqvMpWSm14NBqH+gCD8mDExS8DJBCodJXEdKhPyQqLpXq7Q30JZWPFiQS/5tzXyLfNMxTOrvYVJvyktI/LOF1Bv3gUPpOg7090km/SDqlx+/i6679k765EHrCRp924S/vEmWcOCJI+hj5xxKz77jjtTfv0pIoSb9wWHu8QRK+Ht8gLR5ioAioAhYCCjh7/x0AOGCtl6IGM6SIOX4G1p2aKTPPvtsQzpBwEGCQaZA4IXY4ycIEbSn8PXHI6bh8KWGxvXiiy82ZMyOBg/y9GM/9mN08sknZ/7v+B4afggK4OMvmlUhSqI1F823lAdhwh18dvvkJz9pFFogXXAjgLb8F37hF+jnf/7nTbvQN7RXgtKBeOFvEEL8hDsByC76AVKIeoCJEGwh2xL8Dz/hWguC+1M/9VNGcwxXB/RLNMVVhB+xCOAfDncGEbSAGKMtQu4ff/xm2ZQ8AAAgAElEQVRxUx4sBARb/LQDy7UzM9wo9ZgTCH6Ha7zhuw+CbI8biDT6BiGL+O3DdN0dG19cAGj0//mf/9lo1VEGTO9h7YC0qBPjDAETHrgOQCiAOjDnXvrSlxqNvwhqpHyMHcb3wQcfNIQe5aF8mNgDR7gHIB4ByoCpPnDGHEE5xxxzTCbQgkuGzCuUjX7CQgC++RAEACd8D/cQCAiAzz/90z+ZelC/WGGg7Zh/EBhgjED48UgsgnbGSvOGERgowm9r+DF5MZEl8mMYCr6ygBcvSETlTsmYPL40lYTaCeDnT5sSatuk/mWL6JPfTO4BMv77B6Xm/G8iutCY+aePaNBhTXDTqCHqrzoIPvn2ExJC+Al9aZyBXNlK+JvOm17Jp4S/V0ZC26EIKAKKQBgBJfxhjOqmAKEDsZIgadCC4zyJnyCeeISI4nMQH5hNgzzhAWnD7yCE55xzjvmP9GJ6DTPrJ554whArUUzB5x+ECw9IEb6DplsILAgytOYgh6gTJAtloj2I0A9hgLQFZuewNoAmHxp/EH+0B1pk+FdfeOGFxiUBlgTiI456RVMsbgzoLz6DOT8irkPLjABteOzztbRHcEEekFK4NYBk4ndohGFlgDLxVBF+BPSDRh8kGGUjcB2EBogLAJN/CCjgeoB6oFG3ffrrjrUvvU1SRbuPNsHCAm4FiDNgu1UgPQRAeODjL+OMtktsAQkyKEIC5IcgBuklFgQi/mPsEEsBY4D5J8QYpB7lYm6B48DSBJbM4lICawpYAGC+IA3mDlxPYG0A9xFYoMBcH9YLeMSqGUIZzB/EbkAgPrHWgMAJSlR8BrxRNwQPsCpAvDRYteC8KPEfEAcAFiSY1xCMQUCE9IIFFLEQBqAfwEU0/CIkkvegU4EXOzEPBqmMgSX8mOyQwIqJS8ygYQJCegmJYrtP/kq+RFv+qlChqcm/MZ8/NSHpphzWsH/p/KPo2fDFv2I7XWR+Tx/LBD/z7W+/+aUt/cFNd9B1LMG7uLQOJfyhYe7176eD8Pc6Bto+RUARUAQUgdmNgG3SLkggeB60+QhuBr/4Zz7zmfTrv/7rRisKogStqk36xZRbfKVBaqD9BIkSs2mQPeRBmfgMBAnkGAQMP0Go0BaQQ5B3mFijXGiYYVoNMgYBBYK8QesNQg+fexBJtBEEEGWibSKYAHGFWTjM7EHO8B2IFkgggsJBGCDED/WDEIJg4nuYmEMwYVvQylnbvlYN53C06Xd+53eMUAJB3mCSL+4LVYQflg+wpNiwYYPpP4QG0BbDMgHabzwg4EJsbcvcTl3NZ0fWhzAHDzCAtlzcJ8RnXmIWoP8gsugjsHIfaZsEqoMfO9wl4HIBoQbM9SXYn5i3i2DJjuIv/QXZB74g8z/zMz9jgubhO1h1IMCiBAzEjRIoGzwH1+lh3iC4I8Yc6UHi0QbMQYw7rBngogDrDAiL7Aj7sEiBMAqxGWQs0U8ICHA1OqwzYB2D+QqsXvayl2VCHtHwY+7gpgvbFQRltOuKMbtXrOreDyzhx+SU61RizfqRB4vR4YcfXssVQCeYIjBICCjhH6TR1L4oAoqAIqAINEEA5AiECmQc50O4iYKcgaiI1h0+y/hdIt1DgwkNqpi8g7DDn1+EByDWIFIgX9CywwwaZBrac2j9YeYvQd9QJhRQIM0g4SDNIIywQkU58KeHmT+IpZQP03uQUgSHg2n5Y489ZlxcQfRRJ8oEWQPRBynD9yBwILQgW9C+w9T7l3/5l83fIsCAeT7aC2sAnKlBdCVIoAQVBDEVAQfag7MEhCOoC9YGMEkXv3WMRxXhx3eoE2b9wBK/o03QrkPLj3YCR5BVBIhDGvFblwCCTcbczmP7kyMAHQQ1qANB+CAMwDijjxgXCF9AsoEj3AxE+CNafXF/QJlnnXWWseCQR8g/+oN+grjjwecYN2CJB31GnZhvKAfYQMCDOYPyMTbAAf+BEfJDsw/rire85S1GiIP8sOqA+zJwk1gFCMSIa/lwYwL6Bv4EoQtuiYDFgdwegJ/Q0GPeozxpO8qB9QfGGcEGYZ2B/gAPxH6A8EqEFLiuEu294YYbMuuSTsVeaHfMBzn/wBJ+LEAI3IegH7ESI+SBpBOS2tg8gzw5tG+zEwEl/LNz3LXXioAioAgoAgkCMJmWe8KhVcdd6V/84hczc2m5XgwaTpA7iT4uwfRAbkDWoGUFMRdihOvxECwN30FTjXvn8Rk08tCMgtyDFKM+EGWQcdGewzwbMQHe/OY3m/pg9n366afniCO0qvDxB+GHPzUeyQ/SB1IIgQAIGiwFcC0chBiy7/usGqQCWAt85StfMe0Ss3AJuobzs1xTiDZCIw/hB3y98YDkSR0xUfptwo/8cGWAcANafpBQ9AlpUD98+Dvlt2/Pf1t7D9KMYHPiRoF0Eqle8mCMMXbAEL+DT6AMPHJNH9oJIQ+EOxLYD5/he9uNAeMrQgI3ToPUBwEMhAxw8ZB5iDFA3QiWh3xwM4CGHpYRcENAmSDsEPogjgQetBeCAXwG6w3MTcR5gLAKcw1z1HYhwZyzg/Whj5iLEO5grsPFAm3AmEEIgDoR50JcOeDWgbkANxGxlEA71JS/u6vvwBJ+wAbJJRadWA0/JjRePJHYdhd6LV0R6E0ElPD35rhoqxQBRUARUASmDwFoOeFDDkIFrScEADBPhhk2yDRIFc6MQpKFyIpm2PbVBpkBiQOph7sp0iLKO7SnMMdHJHVoRqF5hYb/da97nfkdZFaECSDo//Vf/2XqB1GS6OeihYf2GdpeuAvA3Br5xeQa34FowfdagtyBBEKjjP6BoEFbDGsA+HQLmRWNMtpga3OFvKFf4oMNsov6ICBB2TAbB6kEPqKdhsBBCGyVhh9uEugr2obyMRZIDyEJMMMDDTLO97gGzr0lIPbcXzabhHzKT1sQIkHqMPaIZ4C5AEzlij74rmM8YdEA1wcRAom7g7TVjs6PzyAcgguDBMLDWUzwRztBrIGj+OzL9YoQBInAQzT2GFfgD9cN+NrDagCafZQJCwRo9EHu5cYACCEQwwxm/RhnWDTAIgTjAIKP8jEn8B/WCccdd5wpE+MptyggKCMsUeC6gQdp4SJw8803G9cXCLUw9gj6h3TAyLaiEKsY5G13/KZvleifmgaa8EPaBBOsuoH7oOGHZE4fRWA2IqCEfzaOuvZZEegDBPhwzxu6v6FV3/VB17SJvYUArpKD9hRkGuQDEe3hz4wgePiPyOggMSBnIPZyNZpEuYcGF4+ttcRZFOdSxAHAtWWImg5tNTTHCBCIIGvwq0fAaZivg4TBrBr1g4SBfKFNYuZuX2UmpuMQHqB9INogfELGoZ1HUEAIASAQwIP71W+77TYjQEC74UMOog5TbVgD4DOQt/vuuy+LNC9abLkvHf1Hf4TE4ifMuGHSDdN3YCSCEGiQEbldHmiQ0QeYkaMNIIeISA9hB/oPwonPgSHaBkIMIQmC9uEBNqgfhF8e6a8QThGMAB87ICG+B3HGeUesFCQv8thxAGzBDb7D3+gnBDfwn4ffPKw2xF0BbhUgsxDQQEAErESTLVjIT7QDwgQQZ4zHrbfemmnUQ2/E17/+dROvAYQadYtLg1gGADfMJWCOsceY4sGVghD8IOihBDvEXIM5PtqC8UZeBBBEJH64OcuDvmN8jjrqKCOgQjr0D/MfLgEI3AdM8AAjzA1YCOAnBGQQNODWihe84AVmvG03EHEHseNAhDDQ7+MRGGjCD2kYXkjxDYmBBS8hJjLMU/RRBGYjAkr4Z+Ooa58VgR5GAGTefUD87c/LBAE93C1tWu8iADIFYgxyA42y+Ih/6UtfMkQHpAoaf0Qkh2k2SA/2ThAb/AQpF40oeikkBuXgbAqtKczT8R8m/VdeeaWJsI7AZyD/MLsHSQM5gnYV9UGjjTMtYggIIbXNzkEqYdIPDTMi2kMogQdCCwRPQ4R23JEOrTTIGAgzCCa0uSgPJtggaxBGSMR5mI1DSyxXDIJgy40FIH8giIhxgPaJ4EM0+rAWgPk/cMB3IHlytRw00WgL+gZfcpB+aLfxGaLNwxJCriBEGpB/CCOAlxB+/A2iDOIqJNcmixI9XgQj0j65D953BbctoEE/UJ5EvUd60coDV7hOgOgjIB4EEVI3xgBCF/iuQ5MtGnt8DxcKCHWAP9qDz6R96A9ckZFXAj+WvSFoJ4QjwAVuFmLJYV8TiN/FNB/CJdHIw6Qfgh8x+0dbYIqP+QJyDkHIypUrzfwG4QcfwnjIXMP8EUsR0dAjD1wGEK8CwQDxyO0EmFeYM7AKwFyApQmsSGAVIfEWBHdbENK7q0N/tmygCT8mIiY7XoRY8xBMOlwjAslWbJ7+HHpttSLgR0AJv84MRUAR6AsEVOPfF8PUj40E8QDBAVmz/ZfFZNomhkJ6cNZEQDaQGWjr5fFFsAeRh980CBa06PCjh6YfGnFoZOHLDy09FFDygOCBfH/1q181H0m9QsTwGYQHIJogXdDYQjMOAgr3VgTjQ3BAIZjQsIMwQisL7SzIHYQDcAeANl60r/DXhrYeBA5WBiDyEE6gbXJOtq+xQ4R3pLNxsPESUoq2oD4IFWCuD2EGAuPB9x8E81vf+pbx/RaiDK0/YhpAQw2LhauuuspcGwfCj0eUe+I+YX+Gdkpbr776avM7rkoE2bVJt5iVA1MQfNHoA2vMBREiID8INOKEQbgC/JAXwgEQdlhagNCifXjEHeI1r3mNsSBGoEaUCUELyDCwhb87BDAg23L1Y9m7g3YjL8r4xje+YX6H8MOOmo86wYEgRJGrIdE+jDfcECCsEAto4Ir5AsGLWDzgJ4QABx98sBFuyBiC8EN4Iy4BYt0BoQGi9GPuiwuEWACI0Ar9wY0AsKSG4AyPtMGNWdCP60Yvt3mgCT8mEcxd4JcUG4QPeSDVwmIXm6eXB1jbpgjURUAJf13ENL0ioAh0FQGX2MvfSvi7CrsWnpBIkCmcDcVvXQgrSI0EYwNWDz74oCHwOD/KtXtCaISMCukEOYLPNKLwgzQi5hQC7YkmH4onEH5oeoXYg/CDTEPDj/JASG2Ch/bAjBxXtIHk4XuQf2iNoTWH6TtIq5hx49o+fC9lQZgBDS2sC0RjLxHhhZRBQ/9v//ZvxooBggmQRzFJRx5gBf9xCBPgqw0tslgjADekEb9xwQK3BSAgH4guyDLILsz3IYxAX/Gg37BSwA0Fkg/uEdCsQ2CAz0TD7pru2/MYggJE+seNXBBsyNV5gjGwEC0zxtYWZNhaaBBjCCNAhmFRYZN6CDIgeEHfgTseEcpAWAGFIgQCcj+9fA/rCtysAO27kOiydxCYYlwxZhAAuebw6AP6BBcQCBIQ+0AsI6Dhh7sH+i/thoAFlgewMkDZ6DtM+xFIEIKbj370oyYt6sMNANDWi7WGkHuUK2kxHrY1hLwHiMuAsYXAQYRith+/avi7t+oONOEHbCD78CWKJe+YbFgkEbgv9MJ1b1i0ZEVg5hBQwj9z2GvNioAiUIKAj+S7pv62Wb/69OtUagMBIam2Zhqf4cEZ0daqi482oo6DpIOAikm8HYUceYVQQqMKU2kQepBGlActLLSeEBzAnxvaYAmKB+INrTnupgfhBkmSYH7Q7EJTDsIILTk+xz4O0g3XBJB4mMKL9ho/JcAeguGBhEHRBRK4du1aWrVqVdY/m/Ci/fgbJBxadeSBlh0+3jYeuGEApBfnaJBem9gKwZQzOX4CL/iaQ8sPVwf0DTg8+uijpk8gj4jHhf6DQMMKAvlgdQCNMsi7aNDdIZfPxZUCd9CjTSDe4muOcz/SAWOb1EOYAoGAEFKMP/oPIQnIPgQU0O4DX2jtJQaABGGE5QZItLgFwGUBbhQIeoc2SDwEmRMg7lu2bDGuHDEPBDaIlwBLEYy3tB2CFeCDeuV2A1gjgPCjD0gP4o5xggDFjnNgC5AQABKCDUTqh5uHYAmTfJB5uGtg3NFvYIfPoP2H0EkEReiHmO3jd8xdRPFHOgilJNCh8q2YEW8vzcATfkgAIaWq82BxgWlLyIemTpmaVhHoFwSU8PfLSGk7FYFZgIDPfx/dFh9++6cNhxL+WTA5utdFkBjRJItZtxBCmFCD9IL8gdSCMMI/Hpp1PNCkg4gKkfMFIQNpQsA+IWEQIoAIQSMLEgZSCSJvP9DwQxuOyPWoE6b2QroQiR1acFgGIMCgaNZB4mF+LVH2USbqgoAAZFbcFeQaOWhrQfghkMAjQgIRMOAzEEr4/aP/IOhwGwAhB+FDmyBkAHFEVHgIHZAX5co1dGiDkGgE5YMGWjTOsKKQfttm4RBMwHoCwgGQVxBX9EnIqvjDo3023rbGGGkgSEBUewSMQwA5sdKQKPdC/G3c0Vb0FWb4uDsefYOwBkIUkHexWEiWpSlDpGElgbvncS0hhAHw3YdgBQRZrmPE1Y+wDoBSUkz0MTYg4yElJfoCQYrcAIC5Cu06sBFXDLQHhB/ae3yO9qK/mJ+IMYEbBPAf4y3aePQfaSB4wDhiPODqAdcE9A1lQ+iCvkHggXbKeKJ/iEEBU3+0B0IftFNiPKC/uNoS5WAc4dZiu1qISb/U0723e3aWPPCEHxNXrkCpM8RYfDRwXx3ENO2gIKCEf1BGUvuhCAwYAnVM+5XwD9jgz0x3XBNjECKYrEMbDSIHK1IQGiFsMDHHvefy2PlFiACSBF9taH9h0o80CLwGNwCUA60qzqC21hxpoOGGDz+0y3iEFCIdzKtx1oXvPoQAIOAgnSBhQq5BEJFW2oTPQV6hKZffUS4EEYjUL1paIcNukDkpB7EHEJUeD84P0DqjLhBFmKdLfumP/BStPYQPIKVwDxAtuW2FgDJB+GHSjwCKcgOCYGwHqrNniWi8bZNxCFhQH0zuRbtsk2txOxDBgbQDgfkQBwF/o09oC4gy5oBciyh1w0UDBBsP5gYUj8ADWGPMMVYYdzwIxIhYBWgLSDc+BzH2BRS0+yZjA+EA8EFeuIkgboDdXwiIIAzCmMKCBPkgfIBlAixJ8DfmHAQaINwg7yL0AC6YzxAUSBwKcCoILGDVILc9YDyRFlYtsL6AqwBwwpwAzihP3ASAA4QFiAGBmBIyh+zbH9BPmTMz89YPZq0DT/gxSRHpE5M0NggfJiomLcyE9FEEZhsCSvhn24hrfxWBHkfAp+VXDX+PD1p/N0/Ion3VmZBBfAayigdnTLljHmdGKIokqrv4lYsWWsisTTDFhBo/QZzh1w9zc7lmDcRP3AtAsGCxKsHOUL8EEXzkkUcMaYNJPsgTiJSQJpBlPCCFIHQoW4ISCmEF6RNtK8rAOUDImOvWIGRUBBi4qQACC6TDfwgcoAWGr7p9i4B9U4FocRGkD20HoRb3B595Pvz5EXwQGnUEfZMYA+iP4IP2SJtRl9xXj76LlcaZZ55ptNCIGWDnkzoFGzHzF/cNiZ4Py4cXv/jFGakWKwQROojvPP7GWMktBvgJTIGtjItYV0hMBSHx0oaqN0gsLmxhhy1ckv4gZgEEDLC2wBWBYl6PnxI7AmMG9wxYZ8g8QBvgpy8WHjZ/gssC5jqwEJcPpIPACcIjXFMI3DAvICSBZcfmzZuNwAMkH9YvImwRd4AyoU1/ryK91fqBJ/yYhAjch4kXMpGRoUEeLNqQsMbm6a1h1dYoAs0RUMLfHDvNqQgoAl1EoI6Gv4vN0KIVAUVAEVAEFIF+QmDgCT8GA9JDSLliyTukZJAawjfL53sVGmCYv8CUSh73b19+pAk9dplu2tg63DKa5itrq6+8mDpCfa/7fVmdddsi6WP7FVt+bLq6/e5EeiX8nUBRy1AEFIGOIeAG7Cv7265QTfo7Br8WpAgoAoqAItDfCMwKwt80cB/MWeQalrrDbBO6KjIvBDwkJAgRxND3aH8saS0TSJQJHEL9k++rBBZ18Y1J305/fcKa0BiVYSyfh9o83fiUtaffCT98zuA3NiiP259Q/8q+D+UDXr40Vfnqpu/0mMT0SeoM4RIqK/R9p/vmlif1x7aj3XRV9eG72Kftd9Em7jG/xzZM0ykCioAioAgoArMEgVlB+OFjcvfddxvfnjrPUUcdZXyR2nliiHgMGQ+VE/o+pg6b5Mb2OcZioEpLHltPp9LF4GTXVZW+TAAQU0dMmk71uW45/Uz4bZITS3jq4hObvowUgQD5visjRtNF+EOEWAQC+Gm31dc+H0ZN8kg5sdhUjU1s/9y6msypbhDiuu2Inf9NcQm9ByFBkTuPQuWx026SxBeVX7X5Qfg0gSKgCCgCisDsRWBWEH4EhUBUVQToqBO4D5EkcT9q08cmur4ybO1+bB118vjIuNRTZlkQQ3Z9RDfUv+nUXvssDspww+dVFgpuv3zp5bMyN4665cfOhW6l61fCX5cQdQs/u9yyNtUh8XXSCin3EeQQASsj5DZ5DWlrY/vrtjOmj3VItCsoqJobMcS4E3Mrpp4mAouyPDH1tYtL07plLEPzaTreUa1DEVAEFAFFQBEYdARmBeFHED5Ey0QEyjqEH3dM4gqN2DwyWZqYfofydPJ7n7uBj5CXaaFDmm3bhN8lu9NJ/H0vb13NeoyGP4RTaOzK5s1MLT79SPjrEDKXOLoa9zINPMYjNq0QmVgCXId4VZVpz5mqfkhfhHiXzTUpo0o7L3ljSLtbj+SpM35l9cWS5ZBFQow1QQyZLutrFUmu+85XEeaYNobmnTufYtoXW689B2PK1TSKgCKgCCgCioAi0AyBWUH4Ac2WLVsI12rUCdwH/3348cfmsYfAJdWuFjhWS26XWRUIMEQqfe1B2SFz+1C5dhll5dUl2c2mcitXWV/dtsbUU0Xmkb/K4iJGiDLd2MT0uR8JfywJrCKlrtYxRIaqTL/t9vhIU4gcx9btI1dlhCuGiNlt9ZFxfB9qu50mtk67LneOxlorVPW7bAzk81hNcxPBROzcDL2bsVjG1ucTfMnY1cUltk73vYjFPYSNfq8IKAKKgCKgCCgC5QjMGsK/detW2rhxY625AKIPwr9gwYJa+SRxjCl306B9ISJeJXAIkX+7s6F6kNYWGth5Q24DtiVAFcAxOEp+t86ytvnSu23wmer7xjbWasHXj9i8jSZgw0z9SvhDhChEjmMJfx1C3UTDL6TLZyUQ+s793p4CIXyqpksVOQwJPtoREDTFuqwvoTkQ88rE4hjT75j6bJJchyC7YybltCtAqYNtVVp8V6c/dbDStIqAIqAIKAKKgCLQQmDWEP6nn36a7r33XoJ5f+wDU/61a9fS8uXLY7MU0oXMvX0EsqwyV8MfalRdDXOoraHv0R6fxUCsljzUnzrfu+3wtSHms6o0VcKQKs19jBClTl87nbYfCX8MCQulcTXaPrJeVUaITMZq7V2CV0YcY8hwLOnzpQuRMV+7ykhclTAFeepo+N2yYglxCC8bg7p9972DTQh/1TiE5q/bhtj0ncIltj4ZbyX8nV65p7e8KRqb3gq1NkVAEVAEOoTAnEkOAjt3PtE+/rl3L9EQ/z5vLu2iSf58iCZoLo1yXSOI9Q7auH8ff87/50nw95EOtWT6ipk1hH8vD+h3vvOd2oH74MO/atWqxiNSR5tuVxIy9Q6RxhhybhP0UAdDBNaX39aQx7Yn1I4635dhL2XEEP4qjKqEG77xCbW9V7T9/Uj4bdJYhnOIkIQIv5Qb4+Ntk1C7PTFaeztvlQ99FVGzyVQM8axKE8pfJlTw9dsdmyrMfWPqS1823qG4A267QyTfHZfQ+1wmEKmDi502NH/LsK1qZ5mQKqaNTepz34tYzENY6/fTj8AHFi2Z/kq1RkVAEVAEOoDABJP7OXv307x9UzSfrbnH9+2n/QuG6MWnvILOPOeNNHnuuTREc2hqzxTtm8sVDie3xMyd2M1u3iwcmD/UgVZMbxGzhvBDs//973+fduzYER2ED3kQpf9Zz3pWdB4ZvpApuaRrJ+q+PVVCAgKkjSW47hT0Eduyuss0603rbud1EBP6MtP82DaV9d8nUAhh5c6PdvrXrbz9SviBR10NvI1hiPCXkXWbxMRe6RajUXfbEyJLZRrqEGEX3Nz5FAo8WNVvH66++RpD4NttRwhrG58QqW6aNjQ3XWzKiHgdghzTl7Ixd9sbKqtJ/5CnTn+6td5puc0Q+NOR9JrEZtk1lyKgCCgCM4bA/oWs3GfF/pwJIub5NMmK+yd3M68/cA496+ij6WWXfoSe/ZKXEJt4066puTSfl7v5rOnfv3uchkZYu8+cv9+eWUP4p/ju3oceeog2b94cHYQPeRYtWkTPec5zaN68edFj25R82xXElFEnfRMNu02Ypa6yz6p856t84aNBrZGwqt1uMVVXFyKtK5CpunovJmaBL03dsa4BRaOk/Uj4Y4hYiLS4ZdiEpGn5MflCgxRD2O0yqshilVVAmUa8TJAgdYbaF1NnqAwXo04QYrf9dedHiKzW7VNoDPF9qI0xZYTmW11cyuZBbD2arj8RuGxh/2m4+hNpbbUioAh0GoG58/YxiZ9LkxP7aAoW/SPzaGpoHu1h0/29c6Zo6epj6bW/diEd88Y30K5Fy2h4/xBr/PlhKriHyX+zyG6d7kW98mYN4QcsCNx3//3319LWI3Df+vXraXh4uB6yJanrkFFfEWVm3yGT+zr5fG1021KlPZfvkKfqZoGOABpZSJU2v6y9vj77+mPnd/OUEfxewsZtcz8SfpcMxZDMqjxCcpuY4PtIV4g0V03jusQxtu9uO902hCwaJH2ofTHt8Wn6fe4MZXW6Yxm5LGTJQoKZ0Pe++kK41BlzX79D5D/0fQxGdfrdifpi2qRpegOBD48u6o2GaCsUAUVAEaiJwN7JMZo/fx4NzZ3HnHAe7WWL7vHJvcalf3jBCO3Zwd+vPoRe+fa308ve/g6igw+lMTb/nzs8j/gHLepDA6dZRfgRuO+ee+4haO5jHwTuO+qoo2jZsmWxWTSdItDXCJr1LqoAACAASURBVPQr4a9D+mWAbFLr+0xIp/2dS97tv0Pp6ggQYgm1O9m6oeEP+cO7bXUFJlVt9JHKENFsquH3tatM2NCEZNv9bJfw22X58A8R7ND3blvxd1U9ofJC34fq6+tFcxY2/g8W9OGJdxaOk3ZZEVAEighMsQ53kuPz7eM4fMz32YqbmBvyf04KRe8+9u9fNbyE/x6mI193Op32wffR3metoaeeHqODRw9Uk/6ySTXC/g4HHnggPfLII9HzrkkemN0ff/zxLLXxO1dMTEyYwH37MMKRD4QDiNR/0EEHRebQZIpAfyPQz4QfyNchHtM5Uk1IrK8/of6FiGYMWa5qa1l+lzBK28s+d4UfZXVW1RcaP5/AxibyPpLra2+TeRUaB7ftruCoymUgJFCJaa8ruGqKi50v5OZQVUdoLPX73kLgYwvi3Rx7q+XaGkVAEZjtCHCIPpozf65RAE/AgZ+foXnzzd/72Mx/bHQOLdk7l4aZLm5nB/6DXnkS/dSll9LyE0+inTsmaPGB/WfhNKs0/AjC973vfY927twZbdaPPIceeigdfvjh0Xlm+4uk/e9vBPqd8Pcq+q4m2Uf4XIIa25cqSwQfCXMJo0u2y4iwtKeKSPvaXCakqCM8sMsNCT1icavT1tgyfRYfobyxRNmHwXTXVyWoaNKPEDb6fW8i8LuL+u9aqt5EUlulCCgC043AQrbdh/J3ig2V5g2NJPwOuuD9U8TEmC/l20O75rJYgB33R9gSYGj/XDrkxSfT+l++kNa+8Sep/+g+WzKwNGNqbKz+faq33npr9Pg00dY3yRPS8ENy88Mf/pAefvjhWoH7Fi9ebAL3wcxDH0Vg0BFQwj/oI6z9UwQUAUWgPQQ+NNqHYarb63JHc0+xFnEuBwnbC7/goWFzvtw7vofYpZjJBtHOhYtp//gYjXJk8EX4kJ+xqf00hnR8Jdjo+DjNWTBMu3fvooVsk7xo7xRfJ76fA00voB37J2jB7v20ZMkS2r53N+3av5fmD+MaMrZE5v9zWaM5sTBwnsV943xVGYjQ+PgULVg0n8b4euspXFfOVrRcJO3ZtZeWcLCzOZxuHgdA2z3JfeLry4wf9P5ql4953Pc53PcRDoW2b89emuRgaXMXzKdJDoU+MYf7McZki5swsnCEtu/hyOjc1z1T+2h4dAHtnhinA8arLXWH5i8nYjxHuNN79o/TTi5rmC9WH2ETbW4oLZy/gPZMTjDZm0MTXO78oSEud4Lm8JVrwHEO44UGTJnvOKAb7L358wWMxxTjN76gu2Hb5u3dQwt4rHdhzLktc7ne0Z3cf4Z1D0+HBftZG83v4NiePTw/+N74vftogtu+YGQRTe7gcPPzJjn2GOPJ82ThyDCbqE8aTfbSpcM0NjZBQxyXbB8rNNH3CZ47wxyqfmJir9FygwjPG15IE3t20wh/PsmR6UeG5tIQj/HE7r20kOfr7vnxltIdfXGmqTBgYDT+jOvUXB5zngNjc/bRmnXH0imveTUdcMkHaelcngMMNeb8BI/JOL9rS+ZBcIAXbbFpqbiQ46cRKqSP/fs0dWl2EX6A+vjjj9MPfvCDWtp6CBIQuG+IFwR9FIFBR0AJ/6CPsPZPEVAEFIH2EFDC3x5+OE+CVDDPpX0cLGw+E6rde/bRcjYVHmMST/uHaXIeE2l2nRh7epzvCydaMQK2zWSLSeBCJnpTC4dpK5O3Q1Yupace306Lmew/sXsPzVkyTBPjEzQKosoknPkzMS+n/aypBOWAQm0cjL3iwR3l+5nwLmBiOM5lgaCDlDPzZGNoooWg6twHkMJ5HNV8gus5aOki2rVzl/GL3jtULRB6aGgvGa+QPUSjTIQWMmnFtWdsZc0kdYIJdXLeRtn7x/cy4RzivnAHEt5NkwGBxZPc6cV8ndoBc5jgc18hHJngn2NPT9AyLuuJA6Zo99heWsyxKPbtnqIljP9cTr+f+zE8b4R2751gIQzjJSSN+z6fBS8jfH87xmvceHt372FuTcOTLGxhorhnlOtlIc8It3cOgzsxxMIdbss+YMOkfXQeY8OgTHCT5vHv81jiwiNjhDAgmnu57btZuLKPjXKmFs6jnSxsms/X0Y2wIGGEhQRj29lEnb8bZsHRPPivc//2MF5T+yYT4Qd3E57Sc/l7lDef2zLFaQb52cf9HOZOAws8+3neb+P3c4o5/iGHHULrf+FietV5b+FgfgfR0zwfFzCOw4z//sndLACAa0B+/tsE3yX/04XjrNLwA9Rt27bRfffdVztw37HHHmukpfooAoOOgBL+QR9h7Z8ioAgoAu0hoIS/Pfx2s+YQEcJBIOeCxDKZxdVg40zooDtdOs6aZmb5U0zu9jF3YCUszYfGez+z5N2cl9NM8uf7Fy00hG4OJ5jDZG8HMUnjSOJTzO7nMEGB48UIa9unEFqc008ykWRey+S6OgbDFJM7xL1auHAhE36mt0yAQDphiQCSOcyazXHaS3NHh9jyYILms/Bh565xWsT8GkrOeXurCf9ibvMEE9adzOGHl3IfuJ1PbmONMmdbtGAR7WPSPx8FsdCB6RPN4/rnsaADPxFdfVfAgmDHAhYS7JtL8yaY+rKFAqu+Tdvn7N5NKxeN0u6d22jJKAtP9kzQPq5nLyv2trGlwcKlI7QLWnHYeoPxM9Ezmn4el4UsKJlk7e04tL6dubirdBLNmRqiRUzKGW16mjXLRshiTM75Hws7drBVBRsnsNCELSVYSAGDDBB8jA36+fgQ/2RsD2IrgBG2BoBf+j4WXowx5vt43k0xJsBz2ego7dm5g4b5ms0JtobYxWUxbDTKAzIC6weWImBeTkA4BWEAj8Uk4zGKSHcD/EwyNhDwsAmO6SVuaoPlyhhbl7AhBA0tXEGvfNd59IKffzONPudofq8WsO1IIqSa5Dx4r0W771qHK+F3Jk43TPpRBRYuBO7DSxH7YHAQqX/5cjYR0kcRGHAElPAP+ABr9xQBRUARaBMBJfztAbiLj6CjrAXfx+bSi0aYqI9N0oEHL6UfPLqdFh4wn8neXFrE59S9zC5A0OlANu/mv+ewB+4iJhw7Rtlcf4JZN5N7YpP3Q9jEfHzHHqOx5lhjNJ+lAdDNTjHxmGBzbpCVITY93stm+cwV2aS9mrANc95x1qwvHB1JtMScD/eWw3x/3+R+1gwnJs5PMh8aWQahAzfj6d20etkKGtv2NA3NZ7ZZ8cDAYGQRE0m2YtjF5JOLp0UcHG3xvFHayyb3+9iFYC9r2VHvPNa+T0wwgYUMAcIEbnrIopwt1VlYQrT88KNo8Zpj6UkWMIyw5nUpm/Hf99//SXMmttMw47/rae4X14tg3/u5UYuWLKLt23eyqwILA5jc74ewgfs9xAIVWDQ8yeM1Z9EQLWOhSzefB7jPKxiXlSxw2cNCnDF201jIl8BP8nyYNCb+bMEwhwUwzM53MK+B+8NK9kU3pvvsez5+2CJ6+uFdtICFBstBVvfOoe0sBJpkEIcOWEI/8vKX041f+AJbQMyn5bB+2L3DzLOhxYkFwFLONzSCe+pZ2MH9h5BjiK0u9jGwkLVMWebp3cRhpsrOCL95B1m4wtgsSN04wCP3sQCNo8HRiWefRWf8+sU08sLn0645ozxCSaA/yArw3gi5tzX8IpSZ7r7NOg0/TKjuvvtu9mEZizbrx+CsXr2aDjvssOg80z2QWp8i0CkElPB3CkktRxFQBBSBwURACX9747qTCcOiYSZQO5nws8k2W5XT0MEr6eDnrKNJ1iTvYv/9xayVXsQE7vs3f5Pmsln/IlZ/b2ESfvi6I+i4t11Ep5z9Wnb2f4q+89Ub6V8+dgVNPbCZVjAZ3DPOGvi1R9OqZz+LdvLfO5nILl04Sk//3yba+t3v0TImKmNMtKseNiwgkJ5JJrwgk3Bhh1v7fNZ8g/gP8wc7WfO7eWQO/dE/foaegPn7kuUcU4CtDVj7e+2rXlFZ/iJuxa7dLBhgE/N9U1wLrBeGFrD5PtfHpuz7R1mTDBN+fsT9AaQcxAlCgL2cp+pZyl+OM3n/sXeeTy953/uYrTH7h0/Dk0/Slb96EU1c93V6ctdOdqVg5wTGZmIvk+Z9e5gYj9Ni1ooPTc2j7ZNM7JjcjrAv9xATYNzf9iSbyq99wXE0tOyw9iZAIPfk6Fx65N//ixZs3c6adSb5jO9C7v8eHv/9PC/mzWG/enaH2A6By6qDaPuuXXTQXLZA4DaPLWBSzpHkRxnPudyBKbb8eHjPGC145jPoDRe8i17ypjew6h8+5vPp3s99gf7iN3+bhp54ilYvWsLCmq0sQ2LhEkepn0Re2FfwXF3AfvsjLBiZ2MWCEoQ3SONKdBWEGSwcJv3QzOM/rDv2shBkmOceXB7g149QEEsWjNKjLORaceIJdM7v/S6tOOWVHOeC5+uChamuv0j6ReuvPvzW4HZLww+wN23aRI899lh0ED7kOeCAA+iYY46JzjOD81SrVgTaQkAJf1vwaWZFQBFQBAYeASX87Q3xFJvHM39i02qOBj7O1GvVUlq6bj1d+OlrWNXNZIw19eP7nmZz/wn61IXvo4f/7gY6eOr/s3cecJJU1fe/ndPkmQ2EJUhGkuQowhIkqIiIfxQFlZ8KIgpKkCBBUUCCikQDihIFVBAUJYqkJUlU4rLLwqbJ0zn+v6dmammGme6eDay7VPFpuqer6tV7973qrXPvuedG7K02vx187sm23mHfIIoIOM6nLABN/fnfXWvXnPVDC/R0OzTtj119pa2/O6A7TluixhM1f/LyX9mdP/m5+ebMM5/DDx9/yyP6N2XyataXSULZh2WgvkL3lnCb8r5LqbT1M4DSmqvYBQ/cRxi53SoRhN4AygL8P6QPtbZMKUE7JQTnQEj5ISciWoA+P4iwnB9AGyGKGiECHyJqnU0hvhck8o9QX4CItIju/sBgzfaV1/4adP0tD/uSHXLpxZaLxziedvjuim8da4dffBbto7WOCJ0B2p669kb70/nnm/+tebYafRnklZL+Gu8RrhmETFFm7Fn0EfY+7BDb7qKfLtkCqHO2b96bdsvRJ9icv9+DBEGKlAeYDvQjTX/92LYcSlswS3QfJcL9TznekqynJuasCOsj2xZCtLFCCkLc0kNpC+BAyqLBECf3fOs9drXgpE7rwekThaAfz8mh9LDNffZ5vAcpa5IgJI6o7jLJIQKviAAyow7b5Pn777E5/37cygODrN2Vm9JfgcmiNe9TyoTo+RKmdNJqAP1ygIktoSg+7Im+ZN4mr7WeffqE4221Qw9mrZFG4RvW8a8W7dPfLtD3AP97APh1CYF9Cfc1qrqvCVP+xqabburQfrzNs8DKbAEP8K/Ms+uNzbOAZwHPAktuAQ/wL5kNh4iEq9BBgtzpASLZkbXXs00P+ozte+rplod6LgG7JEnYAUjlcx552HrvftQCg1kb6oza9G99xUrhdutODaGeH7EmAFkgmbbbf3Kpo+ofAyiv88WDrH3q6oiIk68NQI4TFX/jwQdt1t332OzHZ9jc+/5RcwBbXXSx7XHQgaBdcZmJjjvPvsPK/c4LYIjst6Xg8odCAvc+qMwcIz/CEEixDYRca5OYHqkIr/76l3breedb7o251so1gjgNejNi4JIzjz7BEP3uId1hy10+YkX2FaCxVzguTiS+1pYpU52Aa2yw00fso0ceaTa5ZZimgDbAc7fdZuX117PNttjcSdGWNkLvY4/YH370fZv997/ZJKUt6FAE2nJEdZUDH8vBLGCM/S1hO/TEb9r6J35/yRZAnbMDpR67+BOfs/m3/8PaWAxUhXMcIBJ2tGgTwH/IIEFY/+Spds5zj1sJh0sgI4RKjj7R+QonODnomitRNMSWkB4B9H3pRQQQfxSDIowzgC8cvYIC79JHkCZESLZy5lxt8Hn+fLviqK/ZnPvvtchA2mFmrMybXyKHrPc8L7E8/NhOQN+PLSVumMb5FW9WuguaB1SriJJiE4IJvu7H9ra9j/m65SatgY0DizDjePT+99KG7ztKv4wr4b6XXnppQnaWN0al+VSiz9s8C6zMFvAA/8o8u97YPAt4FvAssOQW8AD/ktkwIGo6+dhKhS43xW21nXa1L/zmd5Zp7bRecNYqEmyTPDr5w4RioWWXLAX8AHY4/0XzRNfhVvdBbQ8CgqkkjqibwvCcI9Atyj5J2Sk+w+wmOk6wX16EdL/d/qsr7LmTT6s5gA+cerF9+liAMrheVQH8JDGrWWnVSfU/IIo7myMCqEp3RIqlRVAkgi5lf0VHa23zAPSTYA/88qiv2/PXXGNr40AoZAtQ+aGtA1RXI9Uhx/hmk55QWbXLzrzqV5bYcUcGEWNYijnX3sh6p+vKacfhQQk+uQeUBBBjFBFH+S5kCPZTBYG+A9i6pG74/L/tlH32tNCCfmvjAjlSLZLK/aeNVtgVeZLX5zDwQ08+zrY69ZwlWwB1zi77eu3CT37esvc+aE2FtA3i9MC3AzYnBQLWQ0uJ8VVi9hIMjgt6Z1kqGLOEBki/e1g/nRKCxO8C0cER/HMTIARiIahbC2KGTv1HsRi0ZiQMqXnlu7yEFNmt+c6yr4VjCq/OsuP23N3aZr5u6zK/8yn7tzJvfij8yPRzx1H9QGoYOEIkrunHSErx6OV+aIJt0Yq2Q5kbYhD7LcAgiUlTbSfu5V2v/IUTKBZb3d2WJ51ffXhfAv6M6E/PPz8h4T4Za9111/WE+1bmO9wbm2MBD/B7C8GzgGcBzwKeBWpZwAP8S7g+iqjGl9OWASy3g5in7rWfffpP14CyQFoA9QqAIsuzaow69BWE5hyAK3Q6wsSXgj8SesM5xqrx7eTZj9T6xoswqFr2iOsFFBXmfOVgDwJ7W0G+/z7n13bnud+oOYDNf3ShffQwyo4RZVetPNHZxTfQVZEi4z/KAJYBM1LBZ18RJoAf2ncEwbgkYLQpQERduJr+SmTPcURISc9hCRAVDWYt+cBjdt7H/59NRlMrAJshjyZAhj6HcWBkoPrHON4pQ+eL2ufuudXW3G43HB8gK40z6YNeD4hBWC+CvYr00afxImInlfm0cqyFSTk87Qjto7xPu8WhlEVUcYv8d4L2hM2HuxYtZO2Go4+1J0mNWIMoejqMe0V17RE/rKBenw4TxZW/hHKJ+592km190pk2hFOlCBxsRyPh0TPPsb+cdbZNHQmqS0vhJWx9Zj6JDWLYRvOXt9kv3mvXbfFRy2LWmAgRZCY0hSO2/z9usjU+vDdzVGE90IivYNfsdZDNu++vjt6C9N9JArEs8xokylwAfYY5Lo/I4anJOaRStFDOUBUOOLBvoeXa23BUDMv6yzZZehplsHIWsWqkzICjY9DieBHyaVT641FnVlVuEPcOTBGJRGaJUANaqdbw52+cZE/+9nprZryQ2Vl3K3eEfwnvblt7391sz+OPtfbtPsxyTVBFAwedplXWRek/Kx0Gh3uj0opU6PAr5WTZbu9LwC/hPgF+Af9G8ygk3LfmmmvalClTGk4FWLZT57XuWWDZWGB5Af7tfjZkjx7zdulL/e1u3vfDllhcOxR5QNjp50mnDf0D8/AxPIyxed97dvDWw4p7X+geHv27uWz+VXh3qx7gXzJL+0qU8aIYeioEnT/tt7bd97Qv3H4jP9AxougBALvgvCLqADsHhJUBm+RvU/6LSvfW6cA2Adlh8T0pyWur8KyqZ9ygH0SLIyHDOUXld3PeUDFpLcDGB0+9yP71s1NrDsA3dZptsNGGliZiL5V/5dI7ufuIxonanGzxWwZhuGLXZDv6+t84UWcfZe385OArrHz9vtsgH9CMPgEAEUDuI9qpCLnE3vxQxXMCxq/MsvzzL+EcKFs3kVNR6H20EyCiDkKqCfgzODUy5LZ3MLZMGr100HPMB3onj53kdVINei1BPL9IGoT0BUTHD6l8nawmur6vnyh2bNiRghPAZs22b+2xl3UhftdJn5Mg9JqA/9tnKLkfZ4AqJ2TskZ9earf/9GLKFQ6Sc095QezQ19Rm33/zJcrotTllB5tyGXvlifsB8p8FnOespQMF/uSA+dNBO+rxu61jq23hJVDPnblWbLkW4IegQNlBqgww5lNSb3BGG3MvXcKc9Tz/tF299a7WLMcJg422dNis/oW29Zc/b5/52dmIQoZtIZT+yYKf/3nJzv5/h9nQMy/YNNglSfLzw7Eoc47DQ+X30AsopFMG2YH0B4QNmaMC145qAr1tXAsshKmyyYe2t72/9nVb5cCPW6+0L3BAJbg3UqRjJNBGUAUIOaTkaIH8v8yt+b4E/PKCvvrqq9bd3d0weBfgV1k+gf5qisYynyHvAp4F3mMLLC/A/x4P07ucZwHPAp4FPAsspgU8wL+Yhhs5LY/gWjwCiI+QL43PqXOvj9qX7rjFIZyLNl8AIobgWl9/9jk2FTAQJxc7AmjuGRqw5vZ2orLDlaaUp61cYSmHDwwM2Lx58xCi77XJRBH7AMOfu/BH1rwJyv8Z6s2Tdx2uZO3+i66wGaeeXHMAEBAsAK87kwEwSwkefKdSfaUUIBDAFy+GLAmIeQna8yULZ9oA5fuCqAk44v8A+59OJkIsPTzOXX/rTW3L3fawfKzJ+qFKh1CDLzwzwx6+8Y82jYh9AWnzPIP200aIiHpuKGMZAFPNCH9hyK74+GHWAYgvNKMen01ZMyBWDoqKov3qSJkydsGE7UdEvm27bZ1IvmBVDjB7zQH7WRnnQBTQH5YQHqD22ccfJYJt1sr/0GGrDfhPOH2Y/65G0zl7ZcYMe4nzI5QSlIq98h6ygLudjjvagoGE9XPgZPrW/eZMe/a6WzkOFfwIF4Guv3q52VoO3s8mrcs8UTqxglBjGMpGLcCvSLyKwDmAPzmb8XY681kiGv/qg/fbPz6xt3VTUq8YJ2e/L2/rrfJB+7+//N7SW64N0IxYlNqNQZgMMy6/0m4953xL9FEOkkhznMjzUDZpgy1xItE4jsjNiDcl+G4IBwCODMZLNUUrYFtvG98CqnAQg5kSXnst+9C3/s92+uqXceFQRSFFagasGR8ClPI9lbl3pc+w7OH++5TSrynSj+Lrr7/eEOCXg0CAX6VBNt54Y4/y7N3lK7UFPMC/Uk+vNzjPAp4FPAsssQU8wL9kJixBsA5BtE5TUD6B2Nqqe+9vn73tBlAmQApwbnGizrx/fYNNbQ0AdJgodIoc9xBRZamD63k0D7hTnrbo/KHQcMkwRff1XZzWe1pb7KiboajvuhttATBixLOL/XbVt0+2Bb/4bc0BlDMQyMnJz0OrV3qBBAWKgFnR8kUKR37AooDpVEvCfvjYA2arTXFSDvKIBoSoU39BqIk65dCXp06xPb90mO3w1SPMKDs4iCOjHIjZy2edZn+74lcWfGu+E2UPdYRsIcnj+CmoPY9DANGBWoC/kn3Zzl13N4t099v8GCXnaEO66P2KojJOHxL7OZ7dO6OT7Qu/vtLaDvgYYJguKq0gXLErOzuskEQQUMJqRMrzlOSLNAWtmaoHovrLb1Erwr/ZKacP212cOeXBy5EganaJF9/nuUaIKH+ZVIpgDko9JRWjwveAeT+ffbAe+itD1g413/fsG/Z6NGBrTV0PGgDOG5wAPrwGNQG/ou84e3IwQk4cep2BdTrMC6K4NvORB+wcxOOumP+CZYNNpCVAFx/EqdLe7OgjaGth/gowDhx9h0LKglHGkR8pV06fLckO+unQSJLkHQym7Jz9PmH2n1fJW8/aYGyYUeJtY1ugPRe2FGZckM1Y+zpr2y5f+bJt9sVDLTJpNe5F1mcUOj9VF0owWyrc3yEcPct6e19G+GXUvr4+e/nll99l32olRVfFXxH9RCLhAH1F+b0I/7Jell77y9MCHuBfntb3ru1ZwLOAZ4H/fQt4gH/J5ihbBAAGqT8fq1hHJmpx6L+7nP8De/GZV6wXxfrk/X+31595xtoBBPl0r3WQ5+1roiwflPES9PUmAJw2RflF59e7IIOCU3qOVX357mjCjvv9bxG/a7HX7nvMnnv0QXvzqSdszZ6kdcd6aw7g0EefstXWW4dgPYRjSroJ8OcRCAxBEx9JyHfU7Usg9BTq+X1kf7cT4ScujIBfzpojw/0rUlIvGIQuoJdQtJPGXwGkF20KnomXL7zM7rzoZ9Y/7y1rayHyiUihUgO64ZDXjPCne+y89s0Bs33m62q1wiB2AbAGqIGeBWQp8N68+iRKEHbbwZdeYc1HfpFvgg61npC83bDrztazYMh2OPLLAP+ytfOMP9j7pr30m+vBt/OJ/pPKUCOHf1MAv1gVPiLlAeyjgLdDzS7ncSCQnhDC2YGmQBkGQ4SCBWmiunEi6knR/Zti9AS9AngcMf5/2ddOsh2//AXbcNrGFp2iNDO8Foga1gL8TISFSX3I4jz57tAs0vPahkUeEU2Y88Qjds32n7LvFl9hP9H8oYr1AOij6DnEkiVSDIYJ5AUcEkHKPw5n+r+9ZWBctLDG+iVcyNet/P+NW/5il3zhCJsKs6SD8/txXHjb+BYI4GArJMIWpSpCnvvNmttsUwD/9gD/jg03tqScdkrfULqLo++w7K35ngB+KRW2Q0GaT1mHRrfFOUcAfYsttmiodF6aRas8fnlD9UOpc/USmG9G0EPvesVi3JjkG4ky1Wi+f6Nj9I7zLPC/aAEP8P8vzorXJ88CngU8C/zvWMAD/Es2FznE+ULQ62GwWwuAsGXLHe0Tv/y5DXajvg7dd7AVEEl5uslE0ANE1iFnO3T+eEerpRGqa4K+rmdSJ0ilMnI8yzoq4jzH6nk1QG54gfBtD/z0fCVoU0pQu4f6rAtWwG0n/sBmv/xozQFMv/UB23rXHRwVdwXFVXYdVjdlAPkblr8P2nt+YdLCXU3W6884Qm86oCvU6lD6Czg00Hsbpi2PKMHnSVEIBekzX6toX3vfoP3iwEOcUm/REBHoQJG8fETrAMQ5bFAL8L/KH9fTjAAAIABJREFU2KdBxY/g7MiW+imLhiOCcx2FQIC6lclBH3jDLtpsH9v16K/Z+id825qTMcrJSdFvwH576CGWBTB/5Y7r6CupDjov32+nrvshy/TNs6lytNQS7fvumRJMYBSiA8AmmDXL5r/yojUzPjA081GwHhgLq+y/L/A9CNsBgoNK3cEgmH/nv6wzGIcFgLOE3PorTjnPPn/NlbbmZts4qQ0qxUhxvJqAPwDrogyodET7cm+h5dDqAMcya2X2jIfsDx85yE7oe54+0plwh+UA6QX61ATNv4Kt3yLdo5l+BQsZ8vNxxkBBz5HHEG5T6UNOQbehDwq/KjLGqBDw4533sICCpNg1Iwq6R+mvef9kwb0xtCD8cgqR+hHAMVQg/WLV/fe03U8+xjq23pK0jSiVOrgneHdUGZfxttiA/4knnmi4awLvbW1ttmCBihY0ti3OOfqR22STTRoC/PpxfO211xaBel1P4F5t6AfTA/eNzZN31MpnAQ/wr3xz6o3Is4BnAc8CS9MCHuBfMmuWfYBPKP05wFciHbBJH9nLPvfn62gU+jVU3ySAToH1PBHjiJT4iaRHVLs+rTrsUc6UUvpwoMolA+vTiHYfAI7YLJFygxWQIYYbKCDeh0BgnKj65Qd+2Qbuur3mAD7zz/ttLerUq457X4aIfduk4eA8L1UsiwKIFZ00VOhLvpQFmum3k7+vBO8iLATiwhxY5HrN5OZrE00/THmzElHoAN/P+/v9dvn/fdXK8+ZYZxPgRzid8n5BSvENgTRrAf4kZQkl2E/JeQdzOyXo1S+6NKB39lFUz84ITbF9j/uabX7uDy2So0wfXYGDYDd/5EDbYJNtbJMfnwCtvclSSRIQ8gvtxxttb9nUAptEGzUB/wlnQtdH1Z48gdhg0u6/9Er7288vJZo/SFoC4oiA6GRbl53yyjOWj7Y540+gM/Di4/faLR//kmU5J4CGQ5MQddJvB//tBlsLnYNenDkJaPeROhH+ivIJcLwUYHKcJsCPaJ8cPnJCzHzon/bTg/axA4880gamrGLbfuIga528OpURfE75xiAig0MzHrNn0R0oDPSThlCy9lZE/0gTmbWw2yKkghT8zCnBzjhrcfDlmfb0H2+30ECfU7EAQoRFndIL3jaeBVKwKUKDORgvbKRryNdTwolVboUtvsFa9rnzf2pdm21B5L/Fin7F+pf9ttiAf9l3zbuCZwHPAsvDAh7gXx5W967pWcCzgGeBFccCHuBfsrkqF8NElfM2GEKmj3D3pL32sS/efrMjqBaElu9X6L9StAoINu1UUZe+fIBcdXLpEc4LgHSF+dxtUQawQDffd4Mju3gvKMIIeAzCvydDnrzyol31sS/Zgn/eVnMAbRtuYC3k33cDzAOrTrWDv3qkdW25leOMQDDA3vLlbVXo9zefeIYNvT7LSkNE+5GOL0IFKDc1Ifj2mhNEK3G9il44DkJ4I2KkJkh7IONvsSy13VNExZsSQVtQRmSQYbY2AX7wVRSI4Ncuy0dAvxneQ54oNNdMS8MA2BTB4ZASq4A25Gf4ia/DtjpoP9vp2ksthDheju4HAzm777unW1t0kn3w9GNJIag4YnS9rzxhl262gzVDx8/Ll1Ejwr/FiafbEDZVTfsuLPvQ98+1v5z+A1sdjQXVupce3xxcOmflByybizkOCCbV/vvvv9rN23zC/G04byiXqLH6EfA7/Kn7LLHp1pRui1uMSLyfsos1Kf2g+yBR42K42U5MzmKeWyntxjVYCLMA/Nfug77BkN/WO/oo+9jFF8DNp7wglxRNv31uya7YbB3rz/SjV5DGcQFTgPSDIGsnThtgemvODpdgFBPD39yEBACl5GCcrN5OygEOg4xTZ9DbxrOA9CKUdpGA5lJKUX6TtVhAIyKIkuUqOGpmbby5ffaE42zdT+xnmdZWh22xrDcP8C9rC3vtexZYwSzgAf4VbMK87noW8CzgWeA9tsDyBvwqsSaqOFjJycsG1lK+XumZYnUDjqEkCxCjiWcENtkrkrRE05wMaSsmmog0o85ORDQYEG8dXXz3HJ69wWKAZJ7ZRwKZYDCnpryfqLafSHsrgCeFcl1G+fPhqCOYhxS+Q4WWNl43kVtI107E1Y/AmsCURNX0EigDT6kcPfnflEij1N0WH9/fDrvsYrPJbY6ie1sJanyNrRRIOZF9euNE1CWYR5F6OjmsHJ/2Jc0/0vkK0fiY9icBeP+eYRd86QtWeqMb+jcEAHKMS1DPS6Lb0+cCEeYKYDsHP7wLtFcKTbLNT/im7fb9E1HdR2EcsF/BVr5sv939k0vt77/6nfne6rF27BBgnGWcC0gJWkgCf6jll1XKD1G8oB8RM8rnTUl0Yqas9USg4ncC0NHT6gAEhdrZDwVaKgD96axV6qj0F5jca7fe2lYn5SEr9gJ169f46tdti0O+iDBdjnmn2gF9+P6qU2z9zdazz/zjQac8oU+55yDf+88609bZbntbc889LUU/E/Tppauust8c/w1KGCI8SNH0PLZUKcIhYG+ZtbAaTph+xNg+/INTbceTj3dy9n0qJ5jN2lBvv/X19FpO5b6x/xQcD92FrG34kV1sUNoHpGBEWEDl7l6b+/KrZB8knXKFJdIuyrABVlljHeuYTPlA5kTrLvvsg0Tpj7CmV9+k3zlbSAnHOFMYV1K99BxB5gL8Wejgp2XfhNIPEGeN0aLNevgBu3WXvaxn9dXt5EcfMj8OG063BZRlbIvn7d5zf2Qvnnm+xenbEbfdybygU8Z8FHxD1vPY3+1S0gEm4bxJyvGgfH8YBxWYF3lSJqIdCevJpazFo/Qv0S9uE3kTySkd9qEvHWp7HfdNs7Y1lqi9Rk72AH8jVvKO8SzwPrKAB/jfR5PtDdWzgGcBzwKLYYHlDfh9jtLVcEhTVHZVYXNUykHRiiZng21QmCvkOJesBACsoKAeBWA3ie7NWQOKAg9XxiKvXLnvUszGEQCAE/iNIaZXBuWVStRyJwe+jFMgGCdy21KhTrnZ06uuCc4G7PHgXqDcWo6yZiUAX6JQsBZo6x8sqM42fQH90QOHCl2mzw4VG8dEGI5vmrJwEYS9goBxAb2Qn5JoUL1boy02GKiteRUokkRPKuoAudfl9k7bhZz0fb7+NbNpU4QHrRWA59d4yK8vUWotgnDYjHN/bn8+/2xOS1sE4C6xvzwl5eTTiFCbvYhzguac/vkZRyERtQ8c9Gk75PLLnPJvkUGcIzHCxETA0+jtv/7cfyw3v9smE7WPkisuFf8igD+HSyXqb8L/QARatd4BjFHSEDJQ2oNcswyQXH3IZwvL/fbMzX+0/95yK7n7GfL2K1DhKdNHj7JMZq0Ifxql+ItWWd2aYEGkcBD4yc3f8uTv2W7f+C6DydNCmLSBkn0PzYPV1p5sX53xnOXJmw8GcFYQeb/3x+fZxjvsbFN33IG14LNWhAYf/uG59veLfmRNvqxBHDAfYNzPWiiEy1RGKFgnGgYpX5PtcMZJts3JJzqpv1jRsZ/MJiaDI50ounuJWSC6C1mDHG6YD9jWx9xjpeFVO1LHfgjPUqwpzrqFtSHHDWKB//jVr+xv551uk6giEMqgRSC9Q9ZJAYq47KM2C8xBLcD/h4/tb9uddJxte+Ip1l8OmwBmgnFkn55hP9xjf/LyB23S9Ol2xM032WAYmjl9CuIM6XnoXrtsn09zr2RxRpBKQtnFtxambKOOFqvQtyxzpyoR3rZkFgjiHOtTpYX11rV1t93GDr7qmiVrsIGzPcDfgJG8QzwLvJ8s4AH+99Nse2P1LOBZwLPAxC2wvAE/CdAOcHSU0oHWQanVK9ddYXMAUTqhfOWQUebeUX4v8nCdA4CqPFoB8L4xws2K+JMubjC6iUpzWog2icSWoIh3JKE6UyKt2Bm3oba4LYy32FuA2HmlOPTmEJHuHgAttGdeWaKfPd0LrA9h6kqKPHWxDESL5r0LivdUAP0qAOZ2IsbN9CdEX3z+rENFL0GTptf0BccAxxeJqAK1OK5O2bPmss0DU26170ftc9851fybb+kAzH7ow3GE+sLQhgdhHLTgF3juz3fY5UcdD5W4QPpAD+ThjFGa3ZoB9CWi6iEAuXSt0tC6Q1y/BDgNiDK+zeZ2wt1/s9fp+1Rfu0WJLhc5PtUSRnEeg4kVwPicjc9OEj2Dx1UC+h0BpjhFNJKgROagFBTyWYtR8YpacBgpZ/885wK772wo55SGEzOhSTYhxC2d/ZqUfsDz6YkW8vKhS6sf+CF2+P7ZtudxJ3NpnCvSwYe5cAq2aOmidN0Lr1OTvhV2Akr+0OZfvPUW22jbHc1WmWq4anCQlOx3hxxqr916M8wA9AkoLViiIoFAbiUBtR0wPCmLcyc+yTY45iu2J6BfvhtH9FsVEhz9AoXYxYnnJe+RxAP1YkyZHGX/KHOotcpqtACVGcqwEiowLAolpSWUbfDxJ+zy40+yuf9+ziYNDlGesAnnBxULcFjJEdOCq0rCer4Y9kM3oRbg/9uXvoyT426rtE2xHNT+aAyvAQ6pu35wtj14+S+J1gdsq09+wg648lzr7ZpMW3lrY/4H/vGAXXnIkVbOvkXJyAqOM9gm0PiL/RRUZG0L60PWgLHgof6J/2q+fYYyY/Lk9FdgUgT8UTs5R+nDZbx5gH8ZG9hr3rPAimaBlR3wH3zwwXbjjTeOOy319i/pfDbSvo6ZyFZrPKPbaeT61edM9HidO7r/Y/VvrHYX51qLO75Gr784fVqccyYy32Md2+h4GrXXezGGJbnGkpxbz9YTuf/q3XvLsp/1xrEs9y9vwF8pAZigSoteXlYtc7HZeYgWMKoAuFqJRistVrhZ35WJQPuhP/uhl0t9bki17Ylq+8iRz0nWDpAYaiUS2p5A8T1itwPuy5xccuqtkRAvgTo2ICvXhLY+CAUaikCWSH0eCJeDvp0BvFeI2DoAENqzUgQKAGTwoyN2pyxdWOUOZXsLIsitiHVBtrZVY1yTljOUlSsRha2Q+xsCnNfaugDcQ01h2/OUU2zzY44BiCI8R2pAm1NYXWCzYqn5L9vPjvqa5e99wlYphKw7N0CUeyRPm6h8gai2U5YeR4jyzhWR95EGMATI9W20vv3gz3+28qTJRPo7rIhSu6LAPrQDkoy4qcBfyh5QRgH2TZNiAWXAcbqI0o8SAfn1iP1xHanOl1VFgEi3gtgCO4OUzovQ1Qd/dIE9eOY5Fq8AJiW0B3gfkuMAVFkT8NPjM3HCAEVxVtAB8Oy2Z5xlHz7mRKj4pDNEmqD1F+0sBOiCXOfkV97E4O2aKdZHxN547BFba6MPWqmpGTCPej22u2Dn3agz/yz5/PAXJNonp43KCSYoQ8fcdKbN5jPgaUd8wTZbd2PA2nAJRBYXgH9YUMHREGT+e5mHIuvok5Rhy8Ow0N4wDo/+V1+3B/56pzXPH7C2KV02v2ehJUjw75s505649c8WHxiALl+y2UT0E4M4hfhcaQ6Rb59HWwAnCpUJWgDoQ6numoD/7osutC/d/BtbgLjh5GC7o2sg0cWWXB9oHSDP+vYv6LfwJNII6HQwhQcoDBOBa+RTKcqQs+7xaJQpyeBnHu01Kh589nArvTXXUr0DqPd7gH9Jfl/12xHnfgtTPaMM8D/mPShz6AH+JZkx71zPAiuhBVZkwD/64Xq8h+2Jfj8WiK019UvqUJgISHCPHQukNAq0a42lVl/GA0b1QJBrz4n0b2mMz23DvW4j62Uic1Ftx+rzagHIahtMBGjqWqPPHW3PRvo+nnOmlr3H29foHI1np/EcGRP9mR3LptVzPtp247U/kd+Jic7dWH0YvT4nOu738vjlDfhzANgQoDZMvrVk0oBeTsS+COAsE5lNABxLgDFFSBU9F20/IgwD6oENbqGpgP3mVssk2mwe9O83APULoHwPQW/OEeVfrZwFNwPoQX2i7hehOOdLafLFAfJ8RoGLOuaAcoBshAf3CCAvghMBXTYnZ39Oh3L49Vk6AvQRQKw8aNG+y7Q7L6g2ck4wGO0+awURbtCOQ6I3i4CX2YdhItTa4jnK4QHyd0P4a9fjvm7ZZiLFjLdZYWfYCX+49CJ79vLf2NT5PUQSM464f4JIYoKacYNFYtpQ+rM4FRJEfssAV0X1UwCPLP1de91VbZ/rbrS1PrgNBoPxwPclygSWiilLPveMtS7sA5QrVg0gFPCTo4C5UMUAeTcK2ZxFKWtdIqodBfCncXr0I9S3+iYfsvi0tXCSoDyg02jhkR+dbw+dcR509gHo47ABaKOX9IcQc1IT8JOi8T3mqo0ItFIzSogkbHvG9223b58CoJcDh5LaOD7OaEowtryd9Mx/LLHehlDr8bRQuz7fu9DibegJDBevt9DQkH13g82ss3suDAzWTDOVECh7R+0uS7EWpO7fAXhORtvtsD/81rLY3t0E8JWqoHe3VGJrOWrz0CxYf/cPkwsPS4DrNOPwsIGkzX7qafO1haxn3gJKELaS/oBzBCE8TXkFVoaPNW04nt64/k6776LLsBVU+iYcTDiTKLTgrF9/nRz+v592gf3fndcyVuoo5mC2cOlBTqZ4H/cEWhOMLOwIyxHVx97NpFP4JaiIYyyMoyvHWCkA4NjGT7rFY5ddbpd++zu2ZiwEUMU5RDk5b1t8CxT5PRBJIoC9K/xWnaCSkst48wD/Mjaw17xngRXNAisq4K8H3pb0gbwR8KS5rgeQBTzqtVULxFevp+q26o3fPW+s48Zao+OB4lrrud64xutDI/fI0hhfLUA8EXDnzvPofo8HwBttu1H7jV5ntdofvV6q/65eZxPpe725aLQ/tea9UadMI33Rdd4LwF/LAVOvn9VrqhGHWSP3zLI8ZnkD/ixR2iDALAyYUq66q1hfga7tI6SbRPrOEdIDXCpqaW3A6CltlqJMXZKE/8f6IPwDevUS+NTjtmjtKh0nIJ9JktMOwM8LHAP4KgLzPhWh1ysGaF0wAnKH6e8BwJ60AySEp2OVj6/or3K3y4oCA/h8QvcqowdADg3CTHDI70Ui6kO2997T7bdX/9pizWpfid8O2qqxUbdeNHooA2KTg9ec+u/EgMFoxNi5XmSofzifHEG2DNeNYTPrGbLvbLWtdcyd5WgfRDg/SfRYdexzhPs7EXg78htHmx11nEPLlxBgWg4PAKY/32vXHX6U5W74uw3G+hTYZhum9Au06FMEY4Z5ZRC4c1IuGOsQkfbA6qvZdGjmux97gpN6oPp5lULaHobO/8jZF2L8QdIjsCVR5l68JmGE9WpT+oneU06vzakCiGOHRbDNaafb9ONPB8TmLF2OUIIwaz9oaWH+CvbFu/5pa+y0y7BYHraVKr8f2+S0hgCwvpdese9sv7OtkhoC4hdwaEhzkDYY/1AxbcEW5r+3Ysl4s521YCbR8M5hAQiNXVYYKQ+oPxxmv+NYQBkfmrwPID1sJpwh9CmExkOaNRYPwZIQBUXAW/4dxjLIeg6SnxDIzbIbDz/eZl9/C6kh6B0wPlVlbOO4GBful7hfDdG+f15wmX3+ukvQb8Bx0Zu0REc7ugs6F+cTKS7ZMB3CCVMKx9F8KFgHHBP4KfAfcD45PAgYIJpPHBAJPCrHfmhrS8x+w9pJyQgxpgypH962+BbQ0iliVzkpfTBjTk0t+6oHHuBf/PnyzvQssFJaYEUE/I08TI81WYsLsGpN/NIAd2O1Ua/d0eCtEadBIxHhRqO2jfa5+rhG+ihbj+XYaOTcegBsrHmsF3FvFIhWt11v7txjG7HhePOsNsay7Xhtj3fPNNqH0babiIOoUXuMtmG9H9zxgPLS/n2o9bsx1v0ynq1Gf++e6wH+ejMtMXoAB3nHTu60sAcRzGKk2dJENHMAtbU7AJ1Q9hcArmbzYN0NjzwHwCrC+8+Sr+3vaiOfPI9iPDCHCHQJ4b0SNPMiL6eUXDwB7gaw8SoLqCvf2jeI/4BINKJurYV16QORbyjPWejoeaKkBY6rSOiNSG57P9F7hyKvOnBQpUV9l1YAoLoEIoySzx1U7jngS9H/HXbexX7/h+tQ15cTwGcddZ7/u+lPAiaDBAjLGdTUAfQlgGuaaLYAY3whcG0SEVsAniL5gSjgEuD731/8xv7x7VMxF84ANmkg5HjFUbvvg8otwLfzR3a02W1r2oEnfsumbrk1bSgvX2KHBbv5lNMtfc+jlqKDqoagyLYqF4i1wMD4btiJMgRPnCx4nDKyEc6JRMJaN97UPnPq94iW40yBdeBHx+DRc35mM87+CUwImBPQIZRaMIgDJcLYalP6Cw6lX9USily3SIR/y++ehuL5GVamzmHRH8cZVLALOjtxBmVt76v/YB/c7xPMhSQFSTNQ/r18I5yv+g2v/+1Ou/izn7dVmX/C15S7Y0Ex91Ei2SnOp3wAdehZY11T7Lv/fQJufJfq+w3bUNR+8LNf86+/+c+v3IVhjocz/wXSO0KwISQeKQdEQI4aTkqnEe2jYoT8AQWcD3IeZXAKtLz2nJ2856eslWoKoTACb7AVOjvilh4g7UOVJ3Di1AL8t3z8YGvean1LtccdvQU5mPpZr81trTYFb0ZPctBWm76L7XHWSXwfBOTD9GD25z/1pN1z0jlOzwvQYSQ0mO9eaG8985x1sJZLOACU5QJnof5N6h0xrgWcNB9+C3TfhllH3xmS12fZbh7gX7b29Vr3LLDCWWBFBfwy9ESieBMB+2q7kQd5d7IbAdJum43S2uuBpFpAsHoR1gMr9UDy0uhvdX/q0dLdY5d0fI2AviUFwY0CztFjGm+M1etuNKAez+FRyzlS78dotI3HO76WnUaf06hNGr0fG5nHWuu90etM9P4cPe6J9nOsua43X8tz//KO8AcleAXwANeZvzNh+c42WxhtttkAzQXkYy8MN1FqjEguueBFgH0O0KuYupNvD/gKE/VUJF+5tHIeANEcWrsfIBYE7AXyPY559VCufU4ePxfzVVT+LmQDRIoDIMYI0WhVLHcI+HRIIlxlcsqDMVUGULSXCP8IeFclAD+OB9G+I/mkQ6sfAvyVUdvfFgG5W2/8AyrtjsYbgLM24vcDohVi9+NUGBbAkzgctG/Ar4TiBMTTQ0kLNiM4yKgVwY2TE37rEYfZE3+9yRLYSQwE5Z4X9Q4YLRFpTKtUIdxy31DMjr/rJot9eDuAOyUCU6BM6g0qQi4NgmJZcWai3qqNqJfjFHH0Ep3If4Ha7jH1C20DaQrkyF2/59EnbJ9DD8eZQvTYl+P8nP3rvAvtgdPOJeKOHRRpR9gwC21cTpBagF+g/AxE+5qwX4ELBmAMfOiU79lex56msDQjpiwfToUfNqMuj622+8kltsfh/8e1VcIPur+ma0RXT4KBj1x9td347ZNsci7pMCykTp+jXGAbziMVpx+C1h4hRN6LYN6HL/y+tZHWEMQQGm+R8Ymt4aQ2iOmBPTPBLsuEA3bAkf/nODhyOKfizEtu9pv2t5tvQRRyEEYF/W5yYu6szyQ+BR+aBFLfL9l/ZzzIPN1nqzbHSCnAbUOfIqytEs6VLAAxAoOgJuDffTdnyfYwJ1MZ5xRo/QtaIjYT58XUFGUrcUy17bazffmPrDkqD0A5IOejYAse/5dduhcq/aj4KxsgK/YMr/ZYjPWkig9oNOj6WmfettgWQBmBtArl8HO/4cE59r2i9C92j70TPQt4FvAs8D9ggdGRsVqRskaAe6OgthYoGA/U1QMGo9scr7+1AOB4aQP1IohjRYhrRY2rQUqjQK+WXRqJUNcCpWONbyz71bLPWJHqRqPebrvuGOtFvWuBwvEcHOONv55DqN5tOhGA2qhNR89nvT7UWkOLc99OZExj9W1xbLo4/ay+J/R5RYjwnz+izq7IpoP5RgJ+DvbTCxgs8COqu1TzVOpOoKgCmlXkuwRgcQTNJbLnqJ2L7a6SbcOl8dp1mqJgAuNwmcH3sJ/L1tzRZJ0Ijd0/qQ0VegAYKnTJSgQQBzWf84MAxwAgXXXZBeiz1EjPK5LPZ1H29RIIV9/crfpz9XeOINs4mwOWq3K21aY29cEZh4vy+W50+/pb/VGEXC/1b/vtt7ejjz7aOjoQyANAqp9OTjyb25bbjv7OIbjX1tbm7N9ss80ckKm2tGnfgw8/5ESUS6qlTluTUcjrnznLLj3zh4D5rK3X262WcUAofUCl4gQ7NSZ1GHyPbU+/+1Yr7bIDXIBmm6Qkdr7LQvzui5ZtCuTw6s0pR1e1DdFiC3SBdCSLEF+v/f24Uy1CusDOJ37X4uVmG2AMrWgaPH3eeXbnRT+mT0MWB2QXofLztSUpM9AsAM3CypJG8f/uucXW3RpKPoKGPkXlixEE+dptKgB9bgSHApff+/gzbdfTYBBIF4H1kgr023mxVRCYK9mHv32M7XT69ygm2AxF3edEu5tYl4zK0VK47xxK8qEnMA2q+yC59xnaaI5SkpGIf1iRbdofAv0i7+D4Npr5G38CNm6zLb76ZVvt8wdaMO2zWBa6fWfM4r68XXv4t+zkGf9y0jxKsaKTgjLziWdt4W032dZn008pFRTDiAayHyG9O06Ewn/ZL9AOGDR0/GCN8JJ+YZB1jX0FEKUDwZ84E8gqQC1RqQsnJ2dStGIq+hIwRxjrqzMesHu3m265KZPs+aEeiB6tlhhS3QKi9ehPSKQxjcNnyiEH2Bcvu8Qq2BHyAq3D5bjnEbty+me4GgwQdATeSg9ZM1oXEXQZgsmUteLk0Frpp7/etvQscGJajJBlu3kR/mVrX691zwIrnAVWxAj/RIxcL8I30Yf8WserX6NB4Oi+Vu+vBRDr9Ws8gFh9vfEAfz0QXQ+4utdoFGA1AqDVZi0HxHhtuDYfbedG+lbPxqNt2SgbotF26/VxPIdIvfZrrfnx1oRr//HsOdY918ganMi9Wusa4625pdH+RNtoxEFY73dncew90X4uzeN/SBRcdF+BUgf4QkUW6HRfrfllB0pDAAAgAElEQVQmKxKxzUG1zhMFzzuJ9gA1BUIBMlFKhQUAUhXOKwBKRXGVeruqmEn53Tc0jYijQpOAnikBW0jO8GyAYHdRlP1mW40653lAPkXeLIv6fh4Qp5JvBSKTJUq1pQBxw9H1YSX1anAuO4h27m5un/W3C/JdcD363T3Hbc89Z/R1BNqrjx3P9upHCiq9zp88ebINoNKuPuh71zHhaAFUtad9ra2tNnfuXNttt93spptucpqXc8PRJGBO2ls7SCHA4aEIu1wtUNMno1pYzkLr5pt5zEErJliFKPRqaB6sii0ngWqbqVMokcFelOFP/M0vrXnfvYlWJ9ABzFImDnaDdAGoeU89vncOqdo5wnrow+HTruB+aciC+ZR9c4Nt7aCvf912OvUUY3osTSc6GdNDP/yR/fGcM4nUA8DbYzYAxb3EQginc4gMqsyi8sqb7HP332Zrb7urk75RIVpeYu2cGA/bOgjridxQwgG15Qln2AdJGSiw3hKA6bz12vmJNcjlz9lWn/+c7XHpT20IhkYzJR0F8v9y+lm24MnHaD1nr7/wb6v0s6ZwMJRJb2jGTqLe50iXCGOjIFHtgrQIWLyOmCNAfHKi3XybbWJH3nMH5I6o+eSBQgQxjThe4arr7eJvnWCnvvGKFamNmCRTvhWoPPfeR+2aAz5pn37gDltr/U3oONF1+j4/N2RTyjm76MPTLfr085aMSfsBF4xSJpQ6II8a1w1h2xxK/b4WtBLIEyn4E3bCEJoClTaDhED/cjbniUftH5ddYV88/wzunS6nPKUjxS+hC9WLdHgJGE3euTxzKW9JnLnlsBK2Dci7EZT6pDxxvDKUTGQ+zvnEJ2z+88+h81e2zoKXw780f089wL80rem15VnAs0BDFng/AP56hqj1AL8kETz3ob5eBK8WIB4PFNYDW42A+uqxNRrprgdU6oHY6vPHmpd6TAb3nFrjG6uP483j6LSQ8fpUb1yjwfl4a65Rp8HotdPIeOu1rTZrjXesFJladqu3BuvNtWuj0f2ud7+O3l/v/mq0vXqOlOp2GvldqNfPWs6XRvv8Xh13RhtUaULwFVHAAWsBQKIiiE5ON3ghCUAPqq47ofmwBMbomCj4lLB3yuflkgB+IrplwpUZQsd5IobhVvKN21vJaY7aPXGi2Fly0PMdAA/KqRHpzxKHLAR6oCMDkN9CAK2Egjrh3CwAJQ949AHQ/EQwVY4tAN3bUZ+nXwLMbuR9NPCXvVyQXx3RVwS+2oHhAno32l4dda8+Tu3pGgLoY0X23flRfxTZF0CPIqzmOiUUnde/weq3tjB0fyc/n7/1vZwDOkfnat/uu+9uV0NH1/VEMXe3aZOnmZ8a71mo7+FExObPR32eeQlAlS8Sra2UqVKgkm9OsbZhGQSCxtRXH9b5+wApEr+++gZbf+ePWApKurBhbLDfrvjSUTb79rtIEUg6fXbtMpoN4UOjoCXNHEJJ78n226qhFtv+2CNt4x+cDLxucXLE2/r77eELLrRHfvtLK/ctcLQVJP4eQ1gxArW/IAq5HEHxDvvMXbfaGptsi8gcUXH5anL9dsHaa1tXMmNzM4j0cd4BPz7Ptvz28aBW5UXAQKgM2PeJ8LdAh197r73t46jrd0Nlb+EVJtZ/+ee/bHNu+zORfqLmtIlQPusxgqJ91CYBciXoV5ECv6j7eVVkwD5B1hqdjOAEyHZMsmPuBexvuKlFs0TgwwhE+snFXjDXrt50a5wkSTtmoNtS+QQpB0TIaWD+XQ/YTXvuY/l99rTjL7/Sim3t5ieC7uTMk1pQeOxx++ken2JeBhy8HeZmSpGOEo7CdBGtH32GXAodAiYrzqxlSNU4qf81nB6ThzkWnDP34Qft8rMusjNvvxFxPqL56FM0cZ4wumY7C62/BJBv46riaajGBZamJZwW9DLNfesPDbNLFM2PUalizvV/sMuO/qa14PCZRMrFQkduztuWlgU8wL+0LOm141nAs0DDFng/AP5agKDeQ/5EgN5YRm800je6j/Wiu/XAVqOAf7zrjueEaHRhjQcsxwKlY/V1Scenfo6m8o9n09FjquWAcY+tty4asdNY/Rlv3NXfV7c9XrqCjlnagLJR51N1/+qt/1r7692bjdh4Iscs7vWW5Dx3nU6kn8vj2IuV26zovOp7Az4QZXdE1wpQpQUF1oAjDLvZKQdWAtT7paoP4vBnABOiu68FOEcYLxdrs27Kxc2Dyr2QYwZpN0uEt0L5swKq8KVyL4wASpXRaI5i4oUk9c3zXDs414l+FvEiCMT4FRXn+mGExkIwCZJcS4DbZSAIkAo0O/nWXN+NoLs0f33vUundCLvs6joI3Hbc73S+u6/63d1fDb7d76rnyXUKCOC71H1dV44GF7y7fRO4V0RftH991rm6vij8G2+8sZ122mmO00DjUpRf/4avPmkaiv9N1gfjIQTgd8bMPFQo7VZEpDBQaYZVAQOglEMkLsdngCqMAKduoZAjPPOH73+Ia+5gTJnDvggMLrQrv3K09d/3MAC39x0OkdHMiBA6AJmepPnbEJqjzXghYnt96yjb8nvfIVjN/AJEA3Pm2SWHfMHe+tcjNg0QmSSa3tHeZgv6+tFRYIyyB2NNBVrs0/feZhtst4ujHF8AkEZCGTunqdOaAb9pyusNofi///Fn2Obf/iYCe6R+iKyf7bbvr7KBxZNZm7LpVnboY/+wLCX5VNwg6kvZ81fdYHP+8jfLDC0E3KcdXYM3nngRZxSq/OESqSI4RFQrT+uVeoUJWAWhcNTJp4+yBjc/7yTb4pvftArOq5j0GEgtaC4n7cZ9DrW3/n67DXDq6QUYEaVWnFNZ6y+Qt//CS3b97tNtgKD5vscfazuce5p1w0cILhywtk60Eiopu++nV9rdp59qflgVU2EHDPQPMIc4eeiPMjBU8JGikWgChCztj9l3+l8F53fhbOM+QBnytQfvt79e9hv7xi9+Bo0DkQspRnKvoGSBuCGpH7AFIspLQOvCqb2nGwjnjxghoZjcPnLk4GAQ5s9nLEAVh58c8nlb+PDD1pZNwxKBuuGp9C/Vn10P8C9Vc3qNeRbwLNCIBd4PgL+eHepF+OtFTscCzeNds961avW1GtzVAsT1gO3iOgPG6lsj4Hi8MU2kH/UcIKNB5lhAqp5d3DYaGdPyAvy1bDl633hrbaL3w3jzVM8po+ssLuB3nRX17od6Y5nI/sUB7sujnxMZ09I69iLQhXCQk7vv5N8PR4bd1PhcMT4cAYYCXQFE5Doo+0Wd+cHmoKXAFM/3TbUYodoQkf2gA+OygJkclGKVxctQFi9CLXAU5BEbyyvaq/J2UsqHaiwKd6UkffphVrLDPFY+utTPlYsutbwQ9ddHAL4Lot1ov5tD7+T8E711y/MpYu7m1Tc3Ny+K0C9KWxjJ2df5bgS+2qngCrY5/RrJ4R8vyq8+uZF9ty1dW31x+6u/3WvvsMMO9r3vfc8SqN2rbe2r1g3QOW6awuzZs23H7XexKEJrcijIgaCiBjHK4WXSafK8iW8rF14OESK9VMMDQvI/mBFS7dek5rIVu+2WP9v2O+4oeX4bgocfQ7SvkF4I1sPooanD4gva3HdHvGE4lz9HekUEZkB/ZsCa460W6IXHnwDQAjglaV/49z12/Gc+b80Le20VhBW7qU/fDK08pegyQDYqjQcVLSTSPAAg3v+vN9h623zEguTVC5JGs0P2w9bVYCDsaAfdfYOjjO9LojIHs8ACKlRfsgeu/a3d/LVv2hqkJIRiU+wbr84gyh3FkRCyQRwO0hhgYFZppyShL2lRovoX7r2PJZ97wTpJoB+gRF45SmoFNolJsZ9+DmCHHLbcYvr+9qk7fmcoD5AGwZrGzvgl7Kmf/MSeOfFcSxb7LNUWsa8smANbocva6FYGwP3WozPsKtIwpuLc6oWd8uW/3mhx/o4B4yMs5kEqF8ghdt1H9rFnH/iXrUVJPzmx8kqNUa4/lIemUBNTxH1C5H8QZ9mZ+Xms+mGWgGH3hU89YX+a/klba6etrQ8HUbCIyB4UhhQqhT7utzacFgVE+grbb2EfP/MsUmSCzj1VBvCnSQe49dQzrC2PtoREMbm+D+rDy/96jNSINDn8MEOwbXdA96y3LS0LeIB/aVnSa8ezgGeBhi3wfgD8Sxrhr2fMxWm/us16oKjWsfWAZy3wujgAR32ZCPgez3aLC74bHW890F5v7I1exx1fPfA7kXmo1/exbFqvv6P72ci8jDU297vxUi9GtztRQFx9fL37anRf6t2ntfbXugfHm49Grt/oeJak7+/FuT9FtUysc4dy7Yj0EbVFkK9CxF1ANLxVFGE2n80rBakhTg54oJ104XbOaXJK3TUl5lKrvYhAGpFPQFeayCTEakecr0BCf2t2rlPiTYDcFaNTuwKoAsEZANMwtOQ7FbITjlREVjRsAGi/QqgjmwvsI5EIoBVoBaju6upaROUfy16KpGurputX5/qrzeqotgv2Xd2ANMBa23iAXyDfZQYIkGuM+ltOAG2u40GftX/XXXe1Sy65xNmnc13qv64nmr8cFMlk0q677jo799xz7a15c2FCFKwJFkUIAC3Rt5amZlLXie5LSR7QNtzXYcaDBBWH0x6GHQHSRZA2wDZbbeOo8ssJUEEQLgloxS0DzG15h0zfOyX7hlM4gNK8APd81qiUex+F8v7mK8/b3/Y82LLz5ls4n0MSAMCM1yEjgEnEueSIzwFwyRt3GCSxZjuMHP61Nt9+WOChv89mD7xl1+28r7VttLl97q4/c40KyvKwBuIqd9dnc39+vV174TmWfH22JfAQ5BAKPD07C12JppGS9zA0JG8AEO+XM4SPT195ud3xneOti+oGor+n5FiCeaCyh3FSICQm2YsWxeSN17Pj77vHilD6g3yfYX8hwXp44Wn7OY6AWF83on1xm0Pe/jczPTihWp3a9gFU/hY++LhdfeDHLFUcskSaca+yqp30rzvN1l4HQF+EnaJ8haJF7n/QLjnhZJs3Y4Z1oL2QVvoFtP4g7IgQncvk09ZEqcVclBz+3pdwOASsKUA0n/SJ9L8ft2v22dd6cHxJC66Zc8IA/hKsiTwihAGcObg9LLf/R+w7t/3NhmDOkHkheoD133+HXfSxA6yD5d/DK4IAYZabUmwCP9QIlZ+EI2JN0gTwtqVmAQ/wLzVTeg15FvAs0KgFPMB/8LtUsmuB0UaBlWv/RsB8I8eM1d54kdfqua8HNN1jJwLgJsp40DVc4FNPK2As208UjLnXayRNotZ8ju7L6HtqrNzzscY33loYbZPx+j3W97XsOZF2Ro+p3nppxKZj/fYs6X0z0fMb/f1r5D6dyPqbSD/Hmv+J9vu9Ov4cRbkRG6u0tgB82izf3k7efsz6AIwZAOTMjEqfQR0GdCh3WXXss9RaHyJKqDrj5d5h0a8CIEIUa+LMqPeHnHrmJUpUNeNJ8CmSHFQZNWrcA+YLouWr9B0QX/nLFSLSElaTkrtAax5AlicaK4A8depkJ8ddAF8gejTFXoB59FYNzt3jq+n6LvXejeqPBfhdGr4i7rXaV1ui3+vdjc5nMplFFQVcJ4cbyd9pp53s17/+tXO8vnPp/y69f+bMmXbVVVfZfffd5zgDos0RWwigzqSyTlQ/y3twhMHg6AXEVCIQNw3U7hBGD/IKMBE+2Z35eDNRtj/94Y+289bbO+kUqv5XQiE+oNxuUTlIBRj29IwCfor2O2UXJAaADQCxTDf2J/rOWnj8L9fbLy/7sU2bnXZKuxXJCc8jWCc6ufgCHGVBjpdKfnSk6QIA9/A7/2CrbbS9Df77GXvsrn/YnbfcaJ2vv2HTPrafHXTT782HHkSIVUENO5vz+8vtluPOJoo9z5pagtaXLKILMcm+MfdJ0kjaDWVAsxYQrkArzoYydH4/VQLO3e9Aqzz7LNXpJByIDoU0J0iDKCXL1kJOQ1bref017JPf+qpN++pxFpVXgPz4cjNMDOxx6W77WIV69QtS/dYE4PcFS/ad5Js4XnAy5AZt1k232V+vvdEG7r/TfO0BG+wuWVeswzY98ECb/tOzUcVHyVD0e4din7SnLvq5/eXHF1oc0cMcUf4yrIRgCUeFfFmwZipE3nPcM6cX3uBGYuxvLrSnb7ne7rriEsvPnG15hihhzBCifLonCgB+OceaccRNSmPpfXexQ2++xnKUrwyTp//w76+2F3/BGpvxpPVGKggc4iiRkCZrJIfKf0sTVRRQ3czgLOrIeqJ9S/O31gP8S9OaXlueBTwLNGSB9wPgr2eIiYCYiTzQ1wJe1X1qJApafXw90Dy67fFE0WqNezyQWe+c0ec1AmrHc7DUcrzUA2r15mksZ0mj4L+ebRoFiIvj6BkPJI61hpYGpb/aThr34jp76q2b8WxRPd5lBZDrzUO9/e56cO3TaD8bPa7e79d7sf8b+2+KcHcRRjRRX8qDKSJcgF5cJPKuIm8K/2cBTlkE4nJQj0sCwETxRRn3SVEfMKTyYpSKIiJLXjpnOYJx5OELkKbJMfdJAFAF/kQ9d2jnKh2n/apVhmhaGiAEDVvHR2Ioq7d3WHNLh4XJYVd6gLuNFu8TSJYzYDSYr1bed8+tVumv3l9dds8VBHRF7AT6BeZHt1E9L46DAhaBHBIC6GIfuCkHOs7tsxwPamudddaxs846y3p6epy+a78cGTrn+eeft4svvtjZp7J+jmOCCLnDjnBo+4gbMg/zuhfaYEoOlzyl6YZLAkoBXsep/KFz3ZFKCygo2EEHHGRrr7UuIm8ow5N+kUfwrzOSsCK5+Tny5F3Hh85zx+4yHJzxlXEyEK2PB9uIaAdtzpzZduMNl1FOEdFFADU42VYBp64K03/19rhtgGDjZNI4ynMXEsRHY2Bg0Fqo+16hbvzqX/u8vfL4i/bW0y9YK8yQJiLkawBGB1ZZ03b5yresLzdgva3o7Q8mbRZl/sictymMcz6CfDD2LZaO2Zzp2/FdwtYNt9kbgW5rYuwZIuIR0kwy8xdY/wuv2hBK++UmADFrVYBXmD4EvV+K/D3MU2jTte3rF51tM8NrWntv1nJKkY9X7M3f3WJPUlIvh5igChgMhhPWBvPiuLdetLt/c5v9+9rfWOalWdiRfP/8gJN1UJnWaoNvDNjq8Wm28ZcOsczqXdRllzK/z3oTBVttMGt//fH5FqOdYIISfDjCAnSoBWeC2BBBQHoFwP+15+6yP/3iJnvsplstOn+ObcDc9TPfhtMnlyNlhpeo+YOkw1RIU0jg2Hk9GrEdp+9uh337BLvtmuvt4Vv/arGhlJWyAzgWSggucq0464Y5j1LVoJV0hlxqyNHn4DaHYeMB/qX5O+sB/qVpTa8tzwKeBRqywPsB8NejBtcDMfUM6ebW1ztu9P5a0eDx2hoLqI51bDUArDV+99xagKsecGyk/Uau4x5TrVVQyw7Vx48+rlFngc5r5HqNzm09cNhIv6qv1eg81nNw1LP/ePvHareeLarXtWvfemu0+rh6Y16aQLnefKlf9ZwR441xafazns2X9f6PbLOncwmV1UMLn4phedTAs5aSurmi5woLa/9IfvdoUbd6/RNodZXuBUgFLl1ROgFgvZqamqwdZoHo7ALM1cJ61Xn3oxX6R9Ps6/VlrP2u8r/2ueXz3D6q37KB6yCoTgWo/m5xruueI6DvOgWc6O2I2J/7vZwCuq5AvRwDcizos46Vo2HBggXW19fnOAzkJNC/+7Kp9rsCgNVzN3oegz5SM3C8KCVAK0BCCvIzOC9R86G5O1oHOG0kcpfKwTTglYea7thf+6X5AItDaSEqv6fS7gko/XEQc8taKPu3ma2HE2C1QMKaAOK+ef1Wmg9oJcJdYXzDGg3DVQaUiuCmWbgaB0tiX+9czwLvpQU8wP9eWtu7lmcBzwKOBVZ2wO9Ns2cBzwKeBTwLLJkF1t1onRHAOUynB8dVgXtF5IeB2OitUbDtRO0B8S6YFZhTXryArYTrBFLdnPxqsF+dF69rj47QV3+3JBZY3oC/Wtm/ujSe61xQeoBbeUDv2lyBQlccUDn/AwMD5KCT140zQHbVMbKxm1Kg80aDfaexkVz/IOjeRw6A2PcO+AeAl3EE5BxpvWEtAtd5U11hwJ8pOWKLEgrU91ly+cnYdyj0FV4BaOhBVVxQPjuHtdLcVBwAq02OW1dbs203e5j5oDHIuSKNxGGHA5yQ0WkGSzLR3rmeBd4DC3iA/z0wsncJzwKeBd5pAQ/weyvCs4BnAc8CngVqWWDVdTqGd0vUHbA1nHcswTcAl4TVqii/1aC7UasKpArIC8wK0AmE6rOi+RLcc6nr1YJ+atulmbsguNHrTfS45Q34R9t0dDqCS7GX3QSo9XJLEmqfGABuacL+/n4bIodd//a7KQauQ0F2cQF/tY2yoWGNAukASHhBgF9aCs6xvIdgADiRdtZDGKdAGbHAHABdf8cjlGFsCyN4R515VRCgjyUS/fPk8StHvKxyjz2dAP2StVEusJ3UgMmo0k9BVG6K1PXJ12/lMq4zyJ0LV/jQWZZSlPQ2zwIriAU8wL+CTJTXTc8CK5MFPMC/Ms2mNxbPAp4FPAssfQtMmtpODj554AA45YlL6E2ATzn3Ap/K8V2SSKvOFUgVMBWwUyRXIH/NNddclH/vAvxqcO8Cfvfa1WB1LOC6uJZZ3oC/WkNgLDu7Y3VF/lxxQCn6K6Kvl6L5ra2tjj0F+rVvvDkb/b1KIEpRwbkODp6KHD1aB4jg6V253xXy57VGwuTKFwuUB8yQA0/0Xs8YFTlxpJ4fpsoCpfqaaGZyrmxTUJBvpf7cRtlhVoJTE57i88g1OqJ+TiF6fUv78jUMl4McZhGoL8OiiTgcJAjhbZ4FVhALeIB/BZmoFbmbd91wl33jRY1gkl38vc1tjwkM5rW7H7L9HkTtdIPN7D+fmfzuM//7tG1048Lx9y86Y4EdfdYzdvcY7Sy6BuqrRxy1o327q9EOpuyCSx62X/bo+Ime2+g1Vs7jPMC/cs6rNyrPAp4FPAssLQtMXX0Dp0SeyuL5UGJ3hPekyK/8bcBXCVE4B59V0atdurmjEl+Hdi0Qqsi+0xYgTuesvvrqNmXKFAesuoC7OrJd3e7SBPdj2Wx5A/7RdnVAcJVegivsN1pfQE4URf31Ep1f+fqTJk1ybCzRP7ec4OiqBq4N3Os2odJegdYPwnfetRKKrIcy0X5HOyCEroDmTQCdiH2uhO5CPoNyvQ+BxaitnylbO2Jyk6H2T6b8WzNpAFR+swxVGXKE/ptJ6HdkIHjxlYW5gKj9qiaAi8n6I8MAv1ofwe1jI+trad0HXjueBZaGBTzAvzSsuFzaGAGwi31tF3yP007nmnb79LTtJzBda9NxX1/PPjDuMdWg2Gz6wXvYzzdsvNONA/417YjuWfbLrrEdA287HShFutMOdsd0FWZh637Z9r10ls3U5/GcCjW6+7azYFS7jQ/xfXmkB/jfl9PuDdqzgGcBzwINW6BrtfWGQTtgzqea7hJu0wuUpk9xCqiPRTN3AVo9wC+gKtAqgKpzBPQnT548XCMeargr5Fedsz0eANSgqq+nz0vqEPhfAvxjTZoL9LXPtYtsJRq/bDd//nyHNaF9bW1tzvei9bvfVVP6q9t37VYMR0fadRT3WAbD868qCtrK4bxTdq8N1flOVO4nZcvWQUWH9jKUfBTfkQh0lPoLAVYOte0J1FsYDYAg0fkAbPw5chyNOI9cqn4FB0KByL4kCTqpGjDagVQt1OjqFjS8oL0DPQssRwu87wC/fthFKZJX171ZdQO7QiPVP9j6MZMnUkqjOk9iIy0tLc5LOV7jeSffm/lcUQA/1nCj8A2A6moAXdOOI+C82iFwe9crsAFsnCj9WNH46u9qsA+q+78Yk/sOB8NinL8ynuIB/pVxVr0xeRbwLOBZYOlZYO0OaoYT2S37qAsOpbpMeLYMQisK8hGNVV1yl17vArHqCHS9nui5Tjn87rui+6KfKzI9OoI7mr4/3v5615zI/uUN+F1K/1i5/BqHIvbVdndZEm7Fgt7eXifH3tVKUO6+mBMC/aMdImPNW4lyeRJmDBQL5OEjpAjoj+E8iAHiQ7y26SHdQ8r5jhOgaAH2B8nPVynGCs6BCKC9xOc8oL4gZsAwYd/A/44eQLTc4YyhQPUHMvudHRWRRkacAFGVdxxhibj9fVu8UAKFHqV/IuvZO3b5WuB9Afj1Q6LSIN3d3c77GmussajEijyOtTbVHtU5ozf9IyFvsIRdlg94eRvwTwRQvg2oR0f4hynpm989TL+fSJuyTcNAvYaxdc2f29PDFP562xiA/z/TB5xovVVF8BenX+8auwf4683GhPcvn3tmwt30TvAs4FnAs4BngeVkgUM3X5UyayXquhdtiOhtphBEdC1EpjVCe0C2/tCgAzjd/OrREeN6EXY9/ymSLzCnII7AvsrwuUJzardanV5mcBkF4wHWpWmq5Q34q+03GvRrnNVUd3ce9L1TUYGXHCeyr3L3FSCTPoKcK6L1a78bNKsG+9XXXCeVtQjIvJX56cDD0wH4byH0nlDePmB8KBKzECX3VLpPgnxC8WjtOSSQAvg9H8UhAMaXcF+A+vJOuF/9xmnkpAqU5TDSnOI80twK6UszgOPUjzw0gNGAf/TfS3O+vbY8CyxLC6zUgF83rEC+XvLi6Udn2rRpjiBL9aYfnjlz5jg/QFOnTnXyjdxNHsqZM2c6XsnqTTf9euutt4gloH8oxAB477ZqwL+ZTf/vMyO55DV6AP3+4g0X2jccQD0W4N/c7IbhnPTFpt4vgQHGcjLUo/Q3vH8C/Rof8I9iAVSlA0zUQTKB7qyUh3qAf6WcVm9QngU8C3gWWGoWODcu9Db+5i8CyAFryutWBFevPGivwLOfSN/zgwlnv0PrBtEV9QLTwQB3XguJOPsFFAtZ6/J12Pz115aPsuoAACAASURBVLQpoU5yuFGYR809HxAMXHabQLLLLlAUXM+sboqBruqKxLlsAhdsuoDaVb3XuS4l3S135+S447DQu55fXcV8fdYzrlu+zr2mznMj8dWRejfKr3c5Q3RNlxWh/rhOE+0TI1ZRfPeaiWDSevozlsyjkUDxu6mTp9hA9zwb7JljLbGQpXId1hPIWLmQti0TLTZpYNCmMOWrSFyvADMgB8MWxN6GOGMEvYa5qPYnuGYrYH4h0fgwDqBJUPlT0bKlAOdtPKZnmN80cbwp7BuQUB/5+70JnzUR6s/noerHo9aZ9FsvSvwhrr08t6Cv3br93dbJeBIUJBhAaDA/VLCOSMAWxLIWHYl9uY4RzYHsLfumUlREAHIESTvQfA1XK8CxQaqCXhHWbiAbtEAsYn2ZpAVwuOjcIvOs9pyqFLAghFqaAyFYDtw7aB+UVTIxk7eoL0hKRM5xjOTYV4Y2UeK7CvoGwUB42KmD4y0TSlLOsGJR+p1iDPnOdrQ1chZnLQT8ERsk/UZsjFAgaBn6mchyDeZisDNm0dSAtVTCVmBe0nh2Ksx9OC8RRuaQz03lVusuZWyqD8cODpu3LGMdgaiFcwXrg/3RzrpJcV4UEcYg/ZyHJkMTY+8gFeTlQNY6RO3wtkUWWGkBv8D93LlznYEKxIuGL/EQ/Sjph69608IVqF+4cKFzQ3zgAx+w9vb2RYcowv/aa6+9C/SvtdZajsCLW2dUP646Tz+Gy35bFoB/XZt5KcJ2iyGuVz3euiJ4tSj+1Tn1NYw4fYNJdveLY+sLVIPvun1ZdI0ajIlF/X0n4G+87WW/Gla0K3iAf0WbMa+/ngU8C3gWeG8tUA/wC7WDPxaBegF/YLND3Zbeems+6uzTMS7IJ717+DuGEi004yTIWQo3QSXaas9sspb5Ex2WBTGV/HlrztV2OCypNfTMKOAtAKaXC64F4EanEOha1YBfoE/Rc7c0nPa5AN9Nc1DbLkBU2zrWdQy44FFt6LNy7AUC3fZcx4H7vKy/3bbUvsC9/h13j1f/XVV+fecIImaT1k+UHncETI2cTWqOW5zSd+F8PxT9rG2Z81uiJ2MtpZDlCqRXADzD9CWD/d8o5mwtVPAzsaA1FVDmz8L04NFa5fUEjjNNsD18rebHAZHGKRBqilpbChAKWkzHcAT1JS3WHrJEEuHAZs4vUnoRVoAwdCftJVvYl16+ZfWigOAF2KMF4BxUujHAOUAHu0hdgQNhIUCtO++abzlk3HnWewuihMmSElxYz2BbhkeFAp/FQoBoShSmowBhljC+k5F2+IztxGiI4hQpY9sAlQrygzgIYtwjiBQmqWLAGwDbLAuI1n3kpGjgdClxsp8bKKQSiABwZo/zipatpCxLu+EQzoJkyeI07lNJRRw9LTmzHrwK85m/afQvzoVy7QlLzeu1QBOOHBw22sTG0PiCAvykSqRCOGe4UeXEa8MnF6FKQ64phJOAUpoMtB9nYBYaRzEesiYBfsao9RHFwdOMc6iXsb8dul3SO3XlOH+lA/xutF4/YqIPdXZ21lVqdady3rx59sorrzjnbLTRRotmWD+C//nPf5zcf1fN1d2p9AC9tA0ODjovN89/2S6R8QHqu2n7b/ekJqV/p4T98kFX8d6GVe0bGEQtCnzNqD1tv4tJ8D8O+I/YKYWNGkg5WGQ3T71/rCW0vAD/dj8bskePIS90ZNPf7uZ9P2yJxbVDEcrlTj9POm2gbWwPH9PifPa+9+zgrYcV977QPTz6d7OBx4Klckg9wA/D23m+E4B3KPbD2IH8/uFc7WYpr7Et+r6qV/qupdjEPoCRHAWRNpuxyZqAnnaAjuq0AyaIaC7Lzen7CBAXmBao1uY6ANxIu9uHaieAztMzqc5RIKtaQE7fuUwBtVXNFNC/vWKuCuC7UX21Xw3cdbyeocUEcNMkdG09C7s0fp2vYJfaUFTf7auup3PFeFXqxZwF8yytcnmo50/rarYd1p9mG01qtjf++5x13feCtSrfPhiyVwDmLR3oKfTmLEJMLsjn8jwcEHFK7FFCTyr6wfYWy6epqpAjxQNgWwgUrJmDUz4cJEx5y+AwoC8DXhNE8gdos5WUkIyYHexvSgAqAYSdHNPjxP2WbwS4DHDNNBOxLjebj4BkexsgOkMpQoByf6LdfLmeRSkk7jy4ziCtlxR2FTgmAI+mIU4WyhWWGa+fLyKA8gKAOjWI/hjLOIRzKYcYYRC7OW3x73U/ToUwdpUN0T60fpwuoXDAOuLNlurtt4jTNo4ix4mGs4D7LQrQVlWEHA6UlmCXzUp1W9cUroXtfbAKfNGEZfuHbBKmreAcSKvcIdSDNPdkYkqbpfvBSDgBgnnaSIRwcBScMeZw1FToRIxzxMQZiODEYY0ntBaY1IzG2IbjZojv2d/TyhwPwjqIBnHcMZN0rtwSs3wmixMIt1/Mj5Ng5AdhWd7EK1DbKxXglzfzxRdfdH781l577TGnwaVN6UdLN0y1SJ9o/a+//rpTPmSDDTZwznfBvn7YdLyi+vJsvvnmm4vaVy6/XgL6alfKpGpX7YynQrrka2TpA/61O9M2cxGdv3FRwHeD+qpz36XiX93uGEJ5LuAfR/3fVdt3HQWLHBjjHN94FL6xCL8H+Jd85aqF5QX4l07vvVY8C3gW8CzgWWBZW6Ae4AdzDIv2AQacd2Kdiom6eeAZP2BipJMChDpOm/tdDjAh3CcBQAu12OMbrUlJt05ATgACegnQsWwBv54PXXq8+uVGxvUs60Q7FZ4dGY+rHeACbgF+PZ9qUxtKXRXwdoXxXH0qneeKELqpATr+yCOPdNJSjznmGMc54FYl0DG6rq7vOgH07lYskBNAz7gC/G4ATO9u9Nl1Fuj6fl/E5vf1WIpovo+56ACcHf6xj9oxnz3I/vPoQ3b1cefZvl85zHoBu8//+W4LL+yzRDNRYh+ci9QwgFQ7AVHxAfmVaMT6iQA3T5psvXmcCpl+h7lR5Lh4OIZaP4A3n7MkTpwM9vFV2mwSlPE0tPKBaNFi8bBl5nbb1Ca/LSQk3JJbvoA/QBS7X/T7UJtVhki7gAovHcACTIjXcZqsPbKuXeaH2BnuOnF0J0DGYrTkVZKQHYmWVssw/hLeDe3PB6DW49SIykgscjFg8njJ/HyO4BzoB4iXSA1ob0qgj0EyDFH/EvPvJ+rfzHkDQZwIdAiXEZUNhqsjRGAP9A3lHFdJMpSwyQnuOgB+Jyj8LagEQzAtoqydDtoYxDnQD/tiKuUVm9jXQ3t50ixCith3UPaQjIomQLnmOI0uA7UdmGuf9SCiWF61y5ozAxYeyFoM5kev7uUIEX6cOGX6vSBWsTWI12gK8fc4LIYSjp4h3uMMt41+pkV58LZFFlhpAL8A+UsvveRE50fn6Gu0umH0gzhr1iznR0zUe/3YKSKvnCSBeFdIRPn4m266qWMk0fzlRHA3/VDqRtKPY/Wm71XORT+WSieQmJ9+RHWdesKAi7ce3wlQGxG7e6co3rvL8q3dGQfwV+f3V/fsbUX7RvLVq8XyqqP4dcvYLQL8k2y6LbS7e9TPVexPYhsA6o/oovQe0+G2+Xa5vbFV9peuaN8YNnMEAlOL2BAT1T5YvLlf8c/yAP+KP4feCDwLeBbwLLAsLVAP8AucaBPId8C+/gTMCND7eM8DEBxngMC+vqv6rPMGoO2LvixYkCcy+cCma1sugnI7kf0wkclwcdkCfjd/X4Bc/yZuv/32tu+++zoA3sm3HsnrHy+H3xk7YPvRRx+1a665xkkP0HOnIv96ThU4V9t6rbvuuo6G1eOPP+489/7617+2zTbbzHbeeWc799xznWdVPbvqWu6/z3pudsX4XNAv2v6vfvUre/LJJxdR/NVPneOyDNSGxlBODllfilc2ZZGmGKCxYId/+lN20smn2Ov/+pfd8PkT7MSH7jBbrcu6733crvr6CVaaM9uK2V4LguKUUx73QSeHWp6Gum7xhE3i2fxzx3/HysxXiOj4Ap79E/F20geKlsxCj2fMAUrvKR+8O5S3VctxKwylLdcWtpkzHrV/nnmRxTNDpHFkiYgvX8Avx5L4hn1ZIutrrmrbfPJTVoyG7Y1nnrS+J5+CNkzu/YgOg7sWFpUPVKnDHKkJ2NRPakCedgJB0ihwjETDEQf0d6OhMCURs3RfhioEZjGlQSBwGIAx0Qzgz3KtUoZcfhwqFMKweHuT9S5MWhu26wpF7U1aDWB/MRHE1CMTgkZgfwD8N9lqC9vlu6faHd8/x8oPPWUxXAAvRX129i3X2sJXX7VfHn+adRWj9qo/Y9sd9TnbfI117bbv/BCWQMpKnTh1FuCAIXwflt4GTgiJcrbQn2ioyTo329T2O+Yr9vQdf7XHrrnVMjiMsp2wWNJZm5qBycMdPoCjAa6Bk8Kh+zoI4q+QAtIfLltnlGPnvGVBUju87W0LrBSAX4D9ueeec8D++uuvP+b8yiP58ssvL9q34YYbOqBcufnK9ZdXVKDf/QGVM0D7RfN/lcVba9MPrOhLrpq/fqg32WQT54fSBf9LH/QvbcAv6rmbw++q9JtdcIlE/LTvbUG/tx0HCcD45rbHWMappuYvir7XivyPNFId4Z+etv1uTNkRB5Ovf+MsR33/uO6HnSoC7wb8Y1PnlwXgtxuGKxnYGOPyAH9jP68e4G/MTt5RngU8C3gWeL9aoBHA7wB5wK0D5gElDjgW/Vc5zwAfbW5E3wX/znMexxSJgBIodCjRmVib3bP5Grwrwg+ugcocUshzGW6u0r8i9XqOPPTQQ+3www93nkulOaWo+lhK+fpOYFyBLgH2GTNm2EknneQ8w7pl8pwcegmzAfYF/L/4xS/aAQccYBdddJHdc889dumllzrPqbvttpudf/75jg31HKx/mxUc23zzzZ22nn766UVtCmzKWfC73/3OnnrqqXdoCihQpqBZtXhflLKJvYP9No8of1NrizPGgz5+oJ3xvTPt+cefsH/uuIul11nD9j7/TNvkgI+bvTzfjvvgzjZV5f5aAJbFIWuCop7zM1aBO8Ti1txjd/vKdb+3HJH6hbOfs1IIVgOgfmE6bx/YYyeLAQD/8/d7bXJLk82LI+JGFLjcn7a19/uwzXrgIbtmr0PJ+R6A4o5wXFgwefltpUqC/HQCjuSmb3LskfbRs36A8ylgj1x8sT14zEmWYSEr3z6CiJ9sr7nUPLl6D/04QQIxItmMuWXaqrbHAZ+wAFhkUA4EbF0qIIwnyj7shzzKeW8SMVd0vCsQs0gyb1lSKZpUqSKTQgMhQkQchgHXmxqJ2w9OOMU+yP0RJHc/SoRdYn0plavEkZPlervtvaft8usrSJXot5uO+a7NuepPNjh1FTtxzkM289ln7Hc7/j/bzNdlW1x0rG34lUMs8Gav3fTpI+3Nfz9hfT7Wdgs6AL0li+LMCcGkSUvDwRe1NLoOa+413Q674Wp77ieX2K3nXGrtG3/APnrOcdYcjVsXMC0Fr2GQVI9scVjAUE6+TgQC/TguemFN+AYzdu0Rp5gv+Z/lN7n/g1de4QG/fvBeeOEFZ9I/+MEPOj82Y23yfIoBIACu3P511lnH8UDqfJ0rsD579ux3nCqKvn4wXdpUrfnTj6SurzJ+q666qkPx140pb6iuKXq/S89aOuugQUr/UXG7kFJ1M0fAqd390EjZu7HL8n3y6ZH9Kns3UuZuJqSgdwL+Ne0DD85y8vtrAdy3o+/DDgQXrGv84573rgh/tbWI+m9A1H8R4H+bdVCzzdEGr5M28K75eYdo3wjboNFJHCfVoNHTV9bjPMC/ss6sNy7PAp4FPAssHQvUA/yqtV6dlqmrVpd4K1Sp7I+Zzuv//+xdB3gc1dU927t6cwdTjMEYsGkGh2Z6DSWUUEMJvXcIgQChhRbqT+8dYlrohI4NxhgDxsa9y5LVVtpe/3NHHrMsuzuzktZGMC/RJ3nnzZs3970d5tx77rn27jx/IvwEI/sfbjYMcWeVIvDmlbJvFBIrZVMj4up/D48++mjsv//+uOqqqzB16tTVKaGZEf5MSr/c+yuvvKK8d5533nndNG6+66qppGpZQfl98skn48gjj8TZZ5+NSZMm4b777sPYsWOx9dZbK++nwmZV7Sfz+eijj/Apo/B///vfFRasCjLFeSDvzdJHrqPSzdX36P32209xCsg1A6EuJTocZoTfwrnJO/eWW26FY486Vnk3/vikYxGQ5Oy6Adh0lwlY9uM8hL+dgdCSefhxwXfKNesYmo5STyEuQnBJsmbHj8Mpjz2G1158HdMvO5mAk1HhEJ0bVTU469WHUDmoHleO3wumZc3oZJS7zM5SizX1OHvyi1i6bBEe2eNIlujjez9F5VxrF++Thi5q+Qn84YIzsPs/LqWCPtkM3HJm0ujfO+cyzH3lBTQ3tynr4vE4FAaFWs5QceTQNinS/9sYdR8yfmuceuv1wNCBCFII0ETw7E7Uk+MeZOI9mR4UQgyJE4BjWUJU1rcSKymaEYrkH1NaKHgYD8PMKDs5+zhqh11Rt2QWI/fURuBYSarwixhmA99pF7Y2osxbg+HHn4iDbz4bnd9Ox+1bHkzRPCduiczBj9O+xiNbHojqbTfHhW8x4j9tLl464W9YsWA25xHgPQap3h/DAKZg8KaQ4iWZJcC0DIpYmjyo320CznjpCXxw9fX48OaHUfWH0Tjr7SfQSj2IyLcLkKBXIsx0AW/CwUoAdNxQH6LCZEeayoHOLdZjikIFTq0ejXXSuYW9S/md/jWP3a8Bv2z+b7/9VvFqCtjOVNbPZXTJz29ubuYDZ8tf5NaLR3PWrFk9XitxDgwaNEh52Eo910zHg9Cr5IEplP++y+nXC/gJUJ8jHZ65+YUp/asi5C3TMfJ5fkkEqCoR9lV/nz4QE5Vof9Y44hg4rC6P3XLrABRMCSgK8P98/HzigeJc+OP0VVF5zve/NXNXOT047ez5r7r+cJ5z10bdt/VznYBy3KpTzFA52QD8OfeGAfh7/KgxTjQsYFjAsMDvwgJagJ/oZ7VYnyretypNXwEnblEiEzizKsSvKPqvspz8HU66CRo4Bn9i7ip8sMUQ/q5WarcL4A8y37iUTZifAnwFCMt74imnnIIjjjgCF1xwgfI+qtK41Tlki/ZJMEkcA/IefOyxxyrvnSogVFkDqrr7CSecgBNPPBGnn3660l8i/VtssQV22mknJeAloF/mIkBd6PviFBDmrDAD5DMZW4C8qtQv77ICOuW3WppPWLEvvfSSwhSQuRJqknbd/WMRSr5a5ZC2D5Ge7aCwXohrCAI/nzhnmKeN4DJ8e8/dePvym9FB8DmMoLgtHCK9n7g15UDDhF1wzIsv4KOnJqLj1fvg74himHMQ5pIWPv6uyzFikw3xwH7HoKqdaQ1eVkDgOZ0U6jvqk2cwn2kIT477EzzpCAXlWMmBAHOtNrsJow8/FhNuuxk2lxfP/uVsNM7/Eac/fQ/MxBPf7n8wpkyZQs2ENtq0u4qDWl1BbO9j1rtoGjhJv6cGHtwEugF/EC67m+A9hXZ7gIJ8ZC8nYhiyzWic/OQDBPNtOGfPA+Fto7gd01ZM/I5YuOEDFAB0VjgQpT0baBYH8+vNrBIQ5vEwUwY6qZ8wklH9Y2+7gXUTaxRxRHu8mg4XpmvYGVUXQ8bFW0EXQZAipXSWtduZGsOPqeVPYM/vm4mpFJYYauJduNO+PsLMp0kl4mQldKcJDB20HrwD1oN5yy1wwA1XYvazj2PWvS8huU4NDn7gn3jj5v/Dt7c+xfEpAinf5Ggn8VY5ViS7mS1C6d/lilOx61//iutryFAxrd2yi2t1b+W4eL8F/LLpRTlfHlQDBgxQxPRUQYt8RhbqvjzQpOxedlPV/ZcsWfIzClWxCyaUJUktEAZBZhPvqcxP2AV90zIB/08R98Jj1+In0bncEf7zMwC/mi/fDaRVev8quv9my7G3MAe0SvhlluBbNTl9gJ8Oh9M3gMpIyKbwK/+G6pxwY11qD6gsBnV1VzMMMnL/VYCfW0sggzGQ4QjIHEfm9Mvd89NaGJR+fbvbAPz67GT0MixgWMCwwO/VApqAv5eGSSZIJ7ZQnI5YM+7w4fONN2IaQC2p/qJ4zvrwEnosYVNz5AW8SVro4YcfrtD6JY1ULZcn4FsVmFYp3apInoB5Ae2TJ0/GP//5T8VxIO+wAs4lCi/ReAlCCfgWZ4I4Bc4880zFSXD33Xcr544bN055J77sssuU4JmMIZF1Ea4WJ4QwX2WeMh+Zxy233KJ8JuOqAS41lUDefz/55BMsX74cb7/9NpXfCcTSZAQ0d6G1LI0NPG44yJrd/ZRTYZu9El+8fA8dAYzcM+Jb1rUMg9K1WGSqwIdTP0V8ygdUXHegkqXzoswlD9Q4UdlhhWerrXD0Z6/BkXRQ/T3CIxQY7JZ7I8hlXjhLwyUI/qVYHSuzicgB0vQjtHAp533wFt45/GRYOxaDAWJEpZZdCVuYE0j7U6hxOahlEEVFXTlTHLpY157aCCwnt/t9T2DHw/5IABvEu2edi29feFqhpTvGbomTX32WAaMq/PD4C3ju1PNQT10CUaNbwHz8utoyJPxRRtSjqAqTck+F+iAD9kMiHiyzUGE/FuAeICSnsyNCzEN+P3Z44lrscvAfMfXC2/HcA/fDxYBpWbScVoszpYBdWOIvyHl5fR54/e1oZyk9+gNYMtGMVpcTUZY8HPDHCTj9hYfwFen7tkY/GQrsEGaeP79HUucvQsAdElFAKdhnZcUFwvhkmtoKpjg2SHtZ/i+IyvMPRkPdYNxp2pwq/c2IUaBP7tlZVoWdLzoLYy48h1UyPLwnsh9YmsHPvfHFtfdhv0suwpzpX2Lu2y9hMFMKlnBR67oqUUPdgiXcByzmBwfLMzj3H4MxW4zAxZ7BqF6l8VHCJe5XQ/dbwK8q6otS6MYbb6w7cq7SvTI9paoYiXhTv/nmm18I8hW7ouLdFDGU7Lx9eRAL0BGHQO9bXwP+rBlRwE8B0fy4G8Rmi/bpEKorVGIvHzNgdYT/p+v/NDN+llFJ4LxlP6Uf3IlvmVefmcf/cxCeGeFXGQkC5F/eTO5N+s7Fuqdth9UODyWNgf+uyXACZNikqPUryIIoaqTfTGcD8P9mltK4EcMChgUMC5TEAmsD8CcddYiTQr4mAL8AconSy3us/D7++OOViLrk8AuIViO6amk9NeKvKu9LEEnef0WMWij6kot/7bXX4rXXXlMCTGrZP1mcvzLqecwxxyiAXwT3JIdf3lN33XVXJV//hhtuUN5Z5VpStk8NTgk7VVir0gTgS+qApBCoqv4qo0Deo+UzEQWU92i5jgB+f1uYSvDMrfYQMDInfbP1huPO115B++ez8fSeO5J2Ty63JUUALkr/doqvOVFBgYVYeCVWkqo+kIAzTRDZbkujNmzHyL33x4SX7sN7z7+JpsefRx3zzFuiTXQAlGHCQ3fDu+EGeH2XIxBxtSIeopgggeTSlgDOeuc5BL6diVu32xuVrHcfShIIlzjC7yCzwFnmxEpGz21W5s2zXJwUufON2wYH/t8/4Bq9LcF1Aq9ecjU+f/B+OFmdIM2c9pS1DBttuRP2evUpVLHUXOM3X+E/V1+NRa/8F+uT9RCkXgFZ9ojbzVT2Z4WFYARtbqCSsfRtLrwICZeJNHw/Ws21cFNfvCJixcjTDoW5thLfPfQCou1+OKis3841cROMB1ne0MXUiGYK+NnbAph/z+MIk59Bk8LZKeKWJGGYbaidMA5nPf8wHjj+fASXNOEP/74U5RaHUvc+RaZBTDQHRNVfaDQxAfo2sjjs/Izigm9OxpN/vxGnf/o0Bm05Cld4xlIcsFMR5JO9SsyPQdtujaF77gXfJqMxbsfd0DnzYyx690O00rmw0x23IE4nAvkGcNCBhIpaRMkscLB8YLiKNoAX5UzRMMuadrTg9soNEHUJx8RoqgX6JeAXz6UIicjDSUT65GHZ0yZifvKwFEq+qJgKjUoevL1tUhZQKP7yEJQSfuJxFYaBzF3ypnqfz1+gjFyByf8U2f5lhH8CKxG+/yO9gj+jvav9fqnSvzry/QtA+/PcepmOOA1WA/TV8ytUlk8L8I8GnmeqguqQUKP9q+aSfZ+/FNrLMFKGY2LCoT+NqzARVjMZeA/bD8N8aheIE6SoZgD+X5jLAPxF7SCjs2EBwwKGBX53Fig14E8RTFpJI5cAZcLpw6RNRioR/jUF+CVir1Z+kndFybGXKLzkzUsOvVrfPrMkn/ytKrdLBF76S8RdhKb//Oc/K1T9F198UYnuCwBX00iF0i99zznnHCXCf++992LzzTfHmDFjsMMOO+D222/H448/jrvuuksB+G+99ZbiGLjooouU91Yp3yfnn3/++UpuvzoPYc3KPKXJ/YiAoHpeJNqFphVU/qcqfJp08Qrmba/L1NZn33kPjV/NwZvjt2HZtjC6mH894ZRzYKqtwVc3343qliasqCSrgMC/KppWyvKJnoKjy4x1J0zA3s/djbcmvoMpp/+dqRftsJZTu4DHTvrfW6jZciz+5mqAq5Yl4gg6JQ0AFGS8auanCC5YhDvH7QebKYSIm2UPKRBXylYXTzPizsg5gWhF2o0w7TrhivPwhxOPpbOBYfXl0/B/x1+AlZ9+gXWrytEc86OdU3IyUm5qpWNg1Hb4y903wDme76UUz5v34pv44Np/wf/tNFSxj5+OhJSX1AU6RDrJSjGny3B1+1LmUJDasGwh4jUNzHd3MA+f3gCK9dFzwog8o+5kClgYhackHxyd1AiQwvZRHqsow8x3P8HLBxzPMoqdCDFyXttJJM69FOb1yrfYGMeefTqeu/EeBTPt/+7b6Fi0BIElK5CWXHw6GiKcR1yqS3BOQzrSCDa4CeAHI/T+VDxz/IXY/8LjsR7TC275wyEwUzcgQFaGldMTbQGX2Y0Qf+r33AWnPvUg/nftxnuewAAAIABJREFU/2HKTXfBsgtz+Cc+i6+uvR+v3HcbGpoCWMR0ga7KdoyNUJ/AH1Ai/F4KbprHDsXYfbbCm1fdw9sqLYOjlHunFGP3S8AveUUCysWz2VuKvDwoVbE+yWESb2Z2yb1iDS9gXtRPBeTLA1BKpmQ2cQSIQ6B3LXd+vP4x81D6a7pHmN/SjInM/X+wRs3Rz+FgUOj6oqK/GQ7cyEOq+y+B/i9y2HNF/TPz3LME9fJR+n9ZQvDnEf3zan4+f31q/d02UZwDLcNw52EDMZyOpX0+k2yl3FUAuq1lUPr177vungbgL9ZiRn/DAoYFDAv8viywNgC/GuEXUFhqSr9Q4OV9U5inApoF8B922GFK7r7k8UskXRXFU4F7poCfvAfLe6boQwlFX36L6J8El9SSfKpzQAC//Ajglyi89Jf3VKH0b7/99rjpppvw5JNP4sEHH1ScBO+9956SNnvGGWcocxTALwwBYQqIQr8APmEhqMBfTR0QZ4C8A8vc3B4b7KzVLppwrcz/n/jsw3j1hWfx9HMvwOupxz9JdbfzcHjYOjj/vc/hqa3HvWPHKCJwy5j9WsPgv4MRagZyES6nIjtF++op2nfim88hxui9ner1DOlSrZ30fRtRI5XeFdU7gs0k6eZRByPYQfL5GUVvH1iB2R+9jQ/3PQHl4VaEzVL2r7SAkFXuySSgHgT1Ibbecx+MuewMhFlWMM2IfPOTH+Ldq8+EdWWXom/QTjYETQETS9X5o9QCY4UIB38afV7sfu2VGH/WaWhLRVARCmIGSzA+dsUVGNLaSeaEmVoVLE1Hh1E06sbfQyvw1SefYuJJZ6Ai0IZxF52K8X89BU+deB4W/ucNVDjsmONK4PCLz8VIVna457Cj0fXhJKXawQ2zpmD+jNl4fM9D0BpfRiaEC/UdohFgxZwYI/FlVpQ7iGvIAthixz9gn1efwZfPvYrvXn8X6bZ2RfHfxIoK5lScufuk9Udq8U1ZGIf++3I4l7fgtt0OY7UApmFUmFHfyVKUARqHaxhyCDsEWEfy/5miYJ2wLY57+ylMuuYufPmPWzBgr52x5xvPcR+YyLyJgtk2VOmvpN3S8Ih4gYNlG7lnxX0j4doawv9vbvo33r/qkt/XA1Pjbvsd4Beqkajyiwq+5B1p5e3nun95YEpOvTzE5KEo9ClVLbUvdoc8ADfll1oeiPKwFtaAzFtVNJU5i2dV9Yr27JqlBfyr55QjBz9XnvovAXUhgJwhhJdx8z+LqGdVFfgJ4GdZKyN6vnoOOSPqOZwRPxsq93zzsxgyTzYAf7F7uL8D/kMPPRTPP/98sbcNPedl99FzTvZE9J6T2S/XOXrH0WuI3ozX2/kVc+18fQuNUcy66e1bzJzXxBrovYZWv2Lvq9j+ffF9yHcPMhdphb7/euertc/y7Xkt+6rHe/KM0jv2muhXasCfJhXZao4pNcolwj951MYQwB8jzXlNAH41ci9RfnlHFPan0PJVkK6W2Mu0tUrzl2OqcJ6aPipA/vLLL1eYpVIiT/3vrPxbwP5JJ52kAH7J+RdKv0T3t9lmG0XIWhwAUm5Pfss7sgSqJFp/8cUXK4ErqSAgY5x77rkK4BdRQHmHVR0S8g4tDox3331X+Uzeq1n1jcA/iroGBrkG1+HRx+/Gc08/hv+7/t8YtukY3FBZTsAWw+bnn4vxN9yKxW9/ihf+tD/MXe3orHbAROl26sbBx3rzrSLwRu/A8O3/gKOfuw9U8sPCpQth81VgBYFvdWUt1hmyDk2VxorFixhVZ143y/rVJJ3wMsrv2Gk0vv/sAzy15xEoT3eSZs4s/1hpAX+HNYkGpim0Mv1+j5sux/Znno7Yj01YNn8FmQq7oJ2UcythalyJb1upRGBHgvn3lWI40U2w8v6FoeC34HOh8284BHWjhuE/Jx2NGa+9S2ALLGHgvoL72EEWhNnZgDOpT7D0q69x13a7UPU+jG1u/Bt2OPtU3HrgCUi8+hGqyAhYTBX/Qy++CFtddjHu2XUvJD74FCupeXBNrBWLvpyGp3faH4maAELtJpSzLGI9y+G12GkvSSdoDsBCIcBRO4zHtu+8AzvXvZJA3MRUBCJwUv9jvBuKAXJutkia1RVSHDsKy5SZeHCHQ1DLvdSS7ERVOWn8ITICmOOfZIm+BEUya0JWrlkavl13xl/efRaTXv8QtYuWIzBzETa55RJ0/rAIc156jaaywk0th+GM5HsXtOLbZ15CM51KAwYNR/vCRahhLcIv3pyIFVO+XhOPqX5zjX4F+OUh9N133ylKoQKY85XgK2R9eRCJUv/cuXOVbmrZksxap32xeiLaJ2KC0n788UfFuSApA6KOKg9fKd2XSzxQ/7X7ntLfnbOeNYPsiHwBeno34Maq3Hd9d6KC9NVOhHwl8zIdD8ocPLjl7rnY7PTNsOvqSwmoz/5M3zwK9Zr//nRMZI7bL2yz+iQD8Bdr5f4M+IsFySpAyGWjXC/kWmBQD5jQ00edT777KQRG9K63nvvLnEfmuOq52faTz9W5FXOfMrbe/sUA+8w567WlnjXWs18K7S31fK016Mn+lLHVddAzz1x99KyF1ndN7z7Uc61c34dce1MPiNZ7PS3AX8yezbcPs22kx2Gh166l7ldqwI80pd5MrFXPG1EBf8pZrwB+KxmLpY7wy7ugAGX576FEyyVI1NDQgN12Y/4y33MFQEvLjOqrKu3y/itsUTn22Wefwe/34+OPP4ZUnJLxMoNhEn0XhX4B/BKxFzD/0EMPKdWt5FoS6f/3v/+NRx99FA8//LDyvipjSWUrEftTHQaiMSD/FpatqoMlaQWqcr/8lvMkh//UU09FIhlRyu6dduY5OOeEv+Cq6y/EF19+gn+fcTk23HEnPLXfAWhbshJnfvAm0Vo97j/gKLS8/iJ85VTW57u6hVoKLKCA6ogDTaSjJz1lqKgfgjEUups3fSbmvvE+Kf1+OmkoHJf04KzP/oeyMVvgKhvtUt4FGyPpkuxuYr37HS4+A0vbV2L64y8SjIbgpuibXYTwStgijDyjI4Hy6kosY+T7gD8eivdfeouU9q1Qtv2mqIhRs4CVCiyMdgtg3eu6i8Fbxic33AlPgNH7alZFCLEUnqkSMyd9gy8/+4TYoQrhUAtaVjahjrfXxS3SwOh8JMLUCGclzmqaiY55LD+4/V4Uw7Ng56uuwLhLz0Tz1JmoC3SgLe1HykI9gUHr0EnixFPHHIcQUyxWej24oHkWmifPxn/G7wip2hfldQORTpRRFDDiNaMjkMKQ2jrMIaAftP4IHHHlZVjw5XSsmEZNh5Z2MjD4vXFYFeFEMxcuSEdEC3UYdjvuCCR4/P7Tz8VmdKyFI80UXOzWBeiQtBYfqwGwqoCJTA1H/VAMPXBvHHbz1UwPqIGPWgtT7n0IW5xxFKbf9CDevfIfqN1+FE548RmyPoC7t/8TGn+Yg3P++xSGjBiF+w48Ee2TJ9ELwsoBUflmG021QL8C/PJAE8Av+UUCqEXVNLsGa6GllTykOXPmKEr9qleyVFtBPLYC8MUzKtQmofDLw1BlE4hndujQoasf6KWahzGuYYFfowX6K+DXC0D0vMjrBUF6r6n3hV/PftALWAqBpHxAI/vzTGCf6+9c19AC/HqAcL555AJZ+cbLBn/FAv7s+9ByBOSyaU8izXrmmd1HvXbm9XLtk1z3oGfP5Ro/ey2K3ZeZ52s5cfLNMdPBpPc+9Myz0Pdaz/n55qJ1rgH4Myy3CvAzxRxJlw9fbLrJ6gi/Jc1a7WlGV0vY5P1VALu8D8o7o7ybSuRc3k/Ly8uV90dpArjVfnKOvPtKCTyh30u0XnL+pWKVmhogfQTkqwwBcSoI4JcI/WmnnaZoYD333HOKg+GAAw5Q0mMlsv/AAw/gMda4F2eBqO1//vnnCiNAKPoS4RcQL+dLqoG8T8ucZa6qOKD8W7QHhNUq9H8rhfhWtPhx6jnn4iLWbD+WwnHNLUtw+d5HkWZ+Al678HK0eipx3FWX4ftXnsVLVKr3NXeSXk5wyahwBW+/kxH+ClFf32gDbHHg/oSapPY31CC8oh1VLBXniraTBc5IecID31+PhW/Q+mi65lZ0mJaDQvgUsPMi0RinPkADAhSr24gJ463zZmES2QxdLomsl66lGXV319dgZWMLBlLcTuyzgmXpmuhQqaXDxkdqvJ+AfYS5CvMZ1b/A/52Sd35h5XqsfxWGNxJFmNUEAnQCkCUPL0Xwyq0VaI8E4SG4j5ibmHpvRlmEGgdMUegi/f/K9oVYOmUaHmeU3p1wYq8LLsVmV1+IJoJyV7AZzckWKvHXAxtsiAaC74eOPAz+if9lFQUPLuK5oS/m4/XtdkWTt4sVAHxodIZgp+iijaCctQNx4J//AteE8VTaH4Zm7jN6BCj8R4BPkO9Psp6CzaTslwQFAAfQcRbgHgh4XRi08QZw8R6n3nIHXrvxZtLzI7CS0m91SZUGM9rZf8xBB2DX88+Dc8TGsPqqkGYA8O3LrsKc72fizI/fw52HnoHy4QNx9MWXYGFjBB/+5Vis/Jo2q/Si4rA9qHdwMzNsA7jviMMwY+rHGJQorUZD6XZOaUbuV4B/9uzZSnReHmKVlZUYOXKkbquIs0Ai7fIQXJNNKE+igCpfANVLK9dXH8691SBYk/diXMuwQF9ZoD8C/mKBdyaYKwQm1GP5XsQzwaae6GI2SMp17d4C4uwxtUCGnn2jZd9cID/XfRQC4Xrmocd+esbRC+hyrW9PHAz51llrzxTaC1q21Av4tcbRsqfW3sh3fjEOlEJ9i93fevpr7Y/Me9Jaw8xniFZfA/D/ZFkW5SOhmjnFGYBfIvxSBm5NAX4B8wKkJUAkQFveFVWxPQHqakk+FVTLO6x8Ju+OwiKVCLsEkqTJu7GkvIpwn6SrivNATQ+Q3HupACDXknfp119/XQmAnXzyyQql/84771SE/CSPX8Z///33lRx+OU/GEAAvDAFxGsj5amqBgFhhI8g7uZTHvv/++5Uo/xXMMY9GwwgxD//oU/6KS47nuWcdhiYC/n2rN8Ypd9+GVlLMvQeRPt5JkLbXDghMnoZBpIt3Moc9RiG+iq40OkhBjzHKPWDfCTjxmYeZ0O9EG6O+VTYCedLNTcwpD1AczyVCd+IfYV63jZF1Se22My++k5/7WMKPKnVspKUHVmLp9C9w84FHYkCAkyth8zHXvJVAPMHouCmSonI+Z0AIQt8S2lmqvoJgfikj6QOpm9dmK8NlsUUsR5fAdc5h8FpDaLH6aPs44nQQVDOaHec5UglPZAoo1M9Skqxxb3KjhjoFnc44Kxm48U9S+pe//SGe3/tQqtensPsZ52LsVZfihsOOQ/TtdyiAqFSwx7i/XYLdLr4ed++3Fxxv/Q/NdEhclmjFnHe+xFv7H4opVcsxvtGJZXXckx1SPYBMercPo3ffG6PPOx2JLmokuMIgP4HsClLzOW9HZQWGbrA+9QTSWMioexRtSuUAFh8gO8ONb7+bisAXUzHzpYlIhKg/YXIwyk/dfZb2s5eVY79/Xo6NzvgrFgcTqEuX48t//QtTrrsZQ8/+IyP+N+KZ/c7GkU/djBgdVRGOWxbtRIw6DbEEnSPmMgRoGMoFomJZI17c/8+YN/OrEq5u/xu63wB+efBJfpKaay8PR6E+6WlClRIK0poG+zI3qSAgdKnsJg9i0REQar8qxqLnXow+hgV+Cxboj4C/mJdqvQAke8x80dF8L/E9Be56AEnmPWj11zouY2mBw1wAqBDw1QPmtOaVz97ZYEvP3NVz9DAW9Mw9n816sy75nAt65pxrPnocE1q20/s8Kxb051v7QntCPaZ3fYr9nmd+37P3mGrf7H3UE/sUOscA/D9ZR3L4bSYCMv4EzA58t+0o1v6uIMWfjgBRGpdE5BI2AdLyTiu17UX3SW3yTijRfgHTme+HAu4lui/nZFZ6UvWoJKgk77oKnZ59VLAvnwvYF/AuoF2aqPHLO7Wo7m+33Xb4F8GV0PwfeeQR5dwpU6YoKajiEJB3Z+kngoCXXnqpkhIg1xfHgMxJnA+iGTCBCvrXX389nqKonDgQ0i4POpc04i/nnYZLjzkRJ156KgIUyh47ox0XznmL6LUCaeaZf3zKBYy4P6PUgg9vPgzuhW1IdQXRTMW+ctK+hZrtqKnAwM02osCbCVEqzZfZnAilKyjA34ADbrmakXTBA3QQpMKoYCm5OKO775x8GMKtAbgcTJngsTD58i6W5AsuWgj/HGp3Ca+8hK2TTpeyLjKKvUwdoUq+pTVKpfuxOPTuWyhBQOBtrWGefghVsSg6K+xYb6PNmMbgweQZk1AfSSCUqCDLgXR6RxDVtgSeP+N8rJj5LatIxFFJX0UHNe7MpPXTb0A6PPXuCJovbV2K1o8m47E9DmTFiQD2I4tiy/MvwL1HnIDWN98A/SME4k7seOqZ2O6qq/DSHvsg8tH/aEs7Tkkux+xJMzBxr0PgDi+jE8KuiO/ZaKc0c+zD/D5UbjAUrqH1iJCFkaQTY12Uc91CiCcDWEaGwSlvvY75c2bh+zP+xuoLXIdUGin+FraHg2kZnUsXo2X+PKTpxOikM6cmQCYKnTJL6NDYeOzWcEad/LwcZzz/ED665Rp88ffbscGN12J/loN8/k8HYfTmY9Fk8qEs0YGWchf2POV0TLvpUfww+X1qPgQxYq89sfFZf8IL4w5C49wfSri6/W/ofgP4BRxLhF5tenP4hXYk3kgB/Wu6iUdWUg/yOSaWL1+ueEV7J963pu/KuJ5hgd5boL8C/r4AkNnWy0WRznwp7wlgKnaeWivaV+NpRTW16NPZgExrPK37ygeutGyuB0xqzS1XDnyhvPhcc9Xj8OmLHP5c19GKJKvzzVwzPevRkxSF7HGL3a+F7JhvTbTmmetetdYi22Z67CV9tO43cxwD8P9kDSnLZ2eEUQB/0OJcDfhjpPqbhE4vQmQlbBIlV8X35H1RKPxCs7+KQExSPiVKLu+98v4q+fySzipsVflbmKMCriVf/jyCIXEQCAiXYxJQUoX8VGq/rPv48eMVQD9ixAiFqi8AX2j88j4tAF3o/HJc/vssZfnk3fm+++5T9LIE+A8ZMkTRABAWgQB9cSjIvMXhIPMWJf+99toL11xzjRLlNxF0d3b4ccfj92OHzbbE/oftS6AXwLC5rbhj8qswe9fDzP88g1fOOJ6V5GLMTXfiita5mP7Es5hywXXM4+e9hkVPgULs5dVYwBB32JRCLUu3echzD20zDhc8cw9Mgwbg8/ufQcMOW2L4hhvh5gkH4YIPn2IteBtu+dNRaGMt98p4mNT/OMzMWw+Shu4zO1nGrrQ53r44Z56Iglp0TDGgenxZNap33AFHP3o/+fksJx7jARMRO4XqUizf1+LwKPdqp+Cgl96mGEX/7PI70kq2QgqP/OkELPpsMtzclx46EoKOBPP0GeX3EPmTTt9kZR5+52K0fjwVD+5xAJ0JZux97iXY+R+XoeUHguyV89BpIhvDzLj7oA1hHVbFMQ/BEpYzNJEFcfHK+WibMhf37bInDR4Gif8ghgZJF8y1p6Olshr7nnYKxp9zFi/qIqPAgsou2tCRpnOB9Pw08/Np8xCZB0w4gJlMDFhszM+PkIHhVGgNn918Fz6460FUkpXQ6gnD1ymOLRsWJlgNgL8F8NexasSJbz2Hd++kSv/f/oVDXnsOI8Zti6sGVFGwvQaLF7agiukY9lA9/hL7FrPufQHP0iFlYQ7HgEQZ0oPK0da6EGVkDhjtJwv0G8C/YMECpZ692kaPHq08YKTJQ1NoUeoDTu0jufPysFTzoNbGwgvFafDgwTkvLaqs0gxa/9pYGeOaa9MC/RHw632p1tsvl/21gKYeQJAvSpnveoX2QS4qdrH7Ri+ILRRdzXXNbOdAT+2uZXMtUJ0vp10P4NeznsXaW09/PQ4LvftT63q9jZZnj19onbMdZfnmlrkn9TguCq1lb+yktQ6Ze0/LwaDnPmSuBuD/acUE8EuEX2jFIatrNeCPMvLPsLaSW1zKpoJ9AejyDitgXUC0gOp99tkHK1aswOOPP44PP/xQibKrufzV1dVKMOnGG29UFPMvuugiJadexlPypxmhl75C65fx5Jga7ZfPRKFf8vaPO+44RcBa1PoF8ItK/6233qo4FqQsn7x3i+NBDUo1NTUpon3yLq4KDQoLQZq8Z4tzQBwRp59+OnbeeWeK0UXQFg/h2JP/igDz2HfZZ1d4yhy48/xLsDnZAK2ksZumTMK9O2+HSgGuo7bBUd99hOkfvoOXJhyIGpbXc3t9zAdnbfdkjLTtCoScNjR7LTj4rJOxxcnn8sqt+ODya/Hxk//FIW8+hk222ha3DGAO+CZe/Pmlt1FbU4VpTz+Lj+99AMFp38McDcJNYOkX0T7appRNGARl3EMRquLHmDdSyxz2xkgcqYENaG1jBQFqD0gVAgup+l0eJ65e9j3BsxN/q9wADVSvD0cJ/9Ms7Ud2QFl9NWKNrTC7WPKQavhSkq6Kkf4ohfQcVrIH+O+AvQyXRpbBP/lb3DthPzIs7NjxTEbyr7wES6ZOh9vPnH8KHJoJ7l0U3SuvrcHDZG0s+PQDWJkacGXnEp47C3ftvBsBfAgBi4cpAEnG8Ck0QAHEcuohhJhukbZT0pKODA+p9MG6amoupOFY1oYohf+uWb4A7T98h0e2nYC4i+kAFju6KChoZzlAMystdJCdIV4NM3/KWH3AwzW28ViXleoM1MxIplhVYbcdcMLEB/DVNffg46vvxqmLvoK9ohKPku5/8l3XAc466gmQ4hBiVQM6p6ytDOiK4APTFZCmTsD0z/C/nY6mE0WK9BlNtUC/AfzixZSHltpUwC9gX/KMurr45aGIiTzMhEYvD6glS5Zg6dKla3W1C6UeiNdWvLVSYtCg9a/VZTIuvoYt0B8Bv/qyXMyLtRbY1ZvbXEyEtRjAn2/ZiwXPxfbXAkmFQGI+8JUPuGttbb1RV61xsveHXsCfC9TlczLo3Xtac82eW6H+2Q4N6ZuZApDrXD1OkGK/Tz3pr86tmP2pxwGktQ56rqdnv2pdp6f3l7mGWntlbR4vtUp/kqrgEuFXAf/34zZlUJixSToC0gThpQb8YluJzNfV1a0WwZN3WQHcop4vEXNR3b/wwgsV8C+gWt4VhaJ/yCGHKPR8EbKW3xLwkvdf6S/jybjSTxwFavk8+WzcuHEKnV/ejw8++GDlHHEeSBqACPVNnDhxtfL/1KlTFYE/GVvy9BctWqSU3ZPxxKGg/pZo/0YbbYSnn35a0QUQgT8R/DPThgELc+rtblxzxT8wddIk3P/ovRjgcsDaFEZH/QCkPe2YdvUN+PgmgnWmHez97ysx7ZHH8P55F7MkHQu8UZivlSDR7WVUuqYeG++xC/a77jJEqeTv+LEVVx51EBrmL8ZKCuCdPuNrVDDI9jfPQAz1RrByxEa4gI4M99bbIsISf61U9p8z8UXMfe9lLJ2xkPMvLeBvB4E1gW2STg+K8cMhhALJ4yfIJ44H0+DpECB+TVoYrS/HJe2zlBz0G2zrw8eSgh2DyTQhk4GBfoS7qMbPwULMlZfcfUk3iVOUMEms6+Se8BHwJ21VOLdtHpre/wIP7nsw6fQB7P+PCzDm4jPxf4eejMDrH5EpYcECsix2u/oS7HXa5Xh6wj7onPYtAtzzF0QXYvZbn+Dl/Y+ghkAnHQ5kGzAFoIW/LQPrcO7tt8M3YQfWSfSyhoUVDjITrPAiEmiDrcLF69nobLKC1fv4OfFa1E7ngA1xEafkrccJ/L1ScjDQhfeefApTKNBnpbI/pRjoGBBRQie6EnQC7LMLznj9CXxBh9bUh1/DGdM/wPdvfYrnrrgKWx/xR9QnK9HIa3g49q6nnoIFk7/ErG8+gpOYKhWnSGA8iJn/vB0ml6gVGE21QL8B/JP4oJAHjNpUwC/id6IYmtmEYiRiJvKQkgfU2mry0JaHoOoBzZ6HeGHlIV5bW5u3z9qau3FdwwKltEB/BfzFgA4t4K0FLIq5VuZaaV230Lr2NPqnB+Bo7Sc9QD6fI0ArUprv2j09T894xQL+TMaC1t4o5BDQ4yzoyX1n7o1CDpls2/TUuaA1jl4wrOd7lM9mcm5PmCRa34dc19PrJMm197Sul/18UO9L6zu5to+vKcCfIE08TAXyGduNXg34U6SplxrwCyCXqL68CwpoFvAtoF4+F5V+EdOTgJAo6svfY8eOVY5JFP/AAw9U3nFffPFFXHvttcq58t9VodfLmPJbFYuW6L4Adinj9+yzzypjiLiegHtxIIiTQdJLVRaBBNK+/PJLfP311wrbQJr0k7nJWPJOK/NVtQaEcXDHHXcoelXXXXed4hTYYIMNYGXkt4vR6QVzl6LOV4mbr74aw9cZiDhTBW7a9wisM6IBR775LIGvFZ88+jp2OnBPuMvMeHi/Q2B6dwoWuJiaQJBs8ZZhvQP3wIH/ugLmqhpYY2a8d9N9mHL/w0gmmpBsDQorHid8/D7WGbM9rq9el/fSqABsm7sco1gOb49/XYvAgHJS19vhmTUX9+5zCDqbW0q6xV1pERQMcW2saA+GYau2o6MzBp/bruS12ylaZ2bKghsutESs+GdsCSdsxhWmgWggAI4m20inL0OUIF9U8LvSYUrkxeFKEsjy/HaCXh+Px5gCEPXHSA6owCXhpVj8yZe47+DD4aW0/74XnYPNTz0Bzx53IRr/8wYF+xIs5WfGftdcgM2YCnL/wcdi3oefw+2qxKlzPob9h6V4fpc/UihxEVMu6Jwg7AqSfRFjVH/PI45G+Xrr0znhoBh+F9eXgpe+CpSRnl/TzvKMrEa20fHHoHn5PMx++Un4uhwE/Ha0hyJIch/YuV/LiOwTnR2YRky3/MuvyLBJIUU6v1v0FKjhEGU9wAEH7IXjnrwHL931L9TEfdjx0pPxn9POw+zsZfRjAAAgAElEQVRnJyKQ7kIDA/dhMrzb6Ci5ftksfP3AE3jkwguIpTywt6fpTIlRKDEBO50HRvvJAv0G8Iu3MLOUngr4VeX+7EUVwC8PJakjuraaAHnJlcrX5KEr1ChhJEiOlNEMC/xeLNAfAX8hAKcFTvKtqxZoKeZFPhewKQTsit1rvaUUawHRXPbNBSzVeWsBZNUeWvepJ8KvNXf1GpnOlkxQpeWoKHSfmfPPjKznY4doOQsy90k+MJ7PJvmAYqF92tNjmfddzHcvcy168r3Tsp+e76SePoX2ZeY+0npG5Prea+35/nK81IBfpfQL4A9Znfhh+80UwC+UfgH8pc7hF6Av4FyAtiqCJ++58rn8VnPkJdh1+OGHK0r5qpK/rKGAbgHYAs4FtAvIlxRRYY6qJfNUtX4B5aINIKBcWLHCHpBxVaq/6nAQJ4J8Ljn4ki5w7rnnKsBexpZ3VhENFHaqmi4gc5e/33jjDSWfXxwRwjKQzy2MJi9vogBf0oo/7/VH3HzbDWj64Rvcwvxy30qWh2Ne/WbHH4ttb7mV41Yx5N2KJa8/j+suPRebLGeON8+3EgSC5ejsFIu78OVnsGD6d3j4shvgXtoFe4D0db46l0uUm3Ty8W88gc222QnX24YhVZlmRJkOAwJqD5PQmxhh3/LIgzFmh53w0eOvYdYbn6LSVVrKt4d2bKMjwsp0kU7urxtenYh27i0zaesBUv2DqUV07HiQag8h6SyD/Q87MS7ONfziBwoVdlAUT4CtE34RayRGiLDqwAYE+9fvcygcXZ2gDwDE2ozss6IBmRB+kxfHNH+LoQ6mOy+l86C8hmwA5trbPXCKzgLBdsCagJfrkWK5gE4q3FdI5TKR4G/hXAdRRJAR/geow+CuJv0+So0Jxuad5N/HKczndbvQ4e8iY8MEF0vtVVRviPW3HUdxvIUwl9mx842Xomazseh67wPctd8+dMLQOcF7N3McF6sAyL6KMK/f6rMjKUCf0fgUSyvEzWlYyPqoJtNk3J+PQPl226J+zFhMue0+7MjqAqlqK16+6UbsOm5nxD1MVyFTpcVWA78viu1G7YzU0kasmP89yrn/WinyGCUDYlggiNv2/1N/edStkXn2G8D/6aef/swgIjIiDx550OXK0RdAIQ9SyeNfW01SDCTCX6iJcJ/QosS7ajTDAr8XC/RHwJ/9Yq0XyOiJphaKMBYDWoqJvOYat6dARc95xQCpQlFhvWkQeoCQHodIdoQ3G9xnA1MVFBcCqdmATs+6aYHeQiAxn0Mh24GQb4xCn+faR/mi1dl9i903evr3dF8XWhMt2/fkvrSe9cVcs6d20ZrD2j5easAvKv3MeGfMVAC/AzPHb464vWo1pb/UKv0ClNVIuQq0BYALoBaGqOT2iyNAwL8A9j33pJgamwAnoedLzXspySdjCBNAHAXyPqyOK78FrMt4AsYlxVTU+u+++24l3VVlF8h/j+Va0leAuuhjXc1ovLw/X3nllco1hXGgil+r/eR8+UzexSUFQfpLcE5lGkTMUaQ6IljREcBgZzk22Y1gkKXZdpi6CHEnUw4IJ+0BK5bWVmA8wVztunV466GH0Z72YxhBfMLeHaFNMI88yfTsancZOkME+h4fwW8CHnLdg+SdkyNLm1ixzX2XY50N18fze5wEP0u2BUgztzLK7WRfhobh43Bms4u6AswbZ0TbhNJG+DkrdDKaH+xiOcABg3DD1x9TtKsGSebzd9F2FUk7/Il2lHPvSVJ7G4Gxm2r5TqYapGJ+WodgnLR1InoagSF9keTv6MKlG4wieyEMT4hCeU6mVzBtwiRRdFc1zg0uRqKtHVOZyuB11zFSH8NKpq0MYsqAPxXDvGgbtq0fSk2FJizzRtHA/Pwu5r77mA4w8oLjYP/0O9y7275YafGjnJp7VdQWZJEEMhRYTtDlhInpGcF4ipoKLDO4wbq4+PM3GeX3cJXipPmzZHqXHR9c8Hd8+MStGMxvVxvHjjJ3P8Zzw8I6oVJ/mZQpZ5UCr5XVE8iAoEQD0hUWbLL/njjipuupbjgQMYr5NT38DIacdjamPPcsVnz9JXbZ90gyDqjuL7IRvo25J2ZQ0FDsw7Wl+KHX5UZnmtUbuCfdziSe3H23tf0I+1Vdv18CfnlwSYRfouJSOiS73J48MDPp/2vL4noAv4igyMNT2ABGMyzwe7FAfwX8ekB/PnClBYx6ClQKAdDs+Wrtr54CBz3n6QH86vzyRTXzAWM9wD3fvefKUZe+WqBVz/3ki8hrAfx8DqC+jvAX2s9a95dpz0LrnwmktfZfIbvr2WP5xtc6Nx+4zuXo0BqrJ9+5fPddyImj1/7ZNlH3lh7mgJ71KmWfUgN+UI3fwihkjCAkbHMoEf6Eo1qJ8EsOf0rJPC5dk/dU+W+hAHaJyAvolvdXtVyfHBMQLb+lrwB6AeNqP0lpVSP+AnLkXVLej+W49FOBvsoUkAi9/C3Regk0qX3lM3EUyGfyW66jgnZVsE8YBCprQK6TyQ5QdQXEaSHnijNCzk9TVC4wdwVSLBeXamxHaLgDOwyoxnZvfIFmxrii0RoMCFFskFFtgfZfDXSjoSmFgRReczOa3URBRTedFhGWrZMIcCfV3h0EjnEKx0m5uBjv1UkJ/DYK3tnJPTczdzvt42cE2GlS481cV4doHjBlIGFilJpK+GnWr5Nq7fL/tBS0L2FL0FEjVPjqoInUdQsafbwY1fSroyZG4+l0MFWjk7Xsyxk9j3Eq5ZS3ryBgneULUYiP+gsWEccDBobccMbJlnDG4HEyuk5KfMRN9j+V77vIt+ctooH0dlHIP2jyu1g0+Wu8c+U/qB3QwnQB+gwYUfc0UcuBNmv1mGASEUSCZmbLo5YMCrpE0Er7HDrlObRO+hKTzr+c8yYKT3HfkQmg2JHOF6HeS+EKbiOlBew+jLv8XNqYFSSa/LBRk+HViVT8n/kd3KFGshrooyBBw857t9ORYaUHLUkHTJw/NgfZBlIlg5F+Fz+XfZOoKMfAjTcji2Mx71GcJa3Y7rab8flNN8G8eCFTCByoJGsjVA34232oMXfRF+JD0ESHBys4SJpE2lLJe2a5SKZDuPi50X6yQL8E/DJ9eZhsuOGGWMyanvJAlIebGs0X8Cyex+bm5rWq0C8eV8ljKtQMwG98HX+PFujPgF/rhV4LzKnr3ZfAQWssrePFzCnXftUzfk9AbC6wohdEa62TnuOZdsl13z1Nc9DaI1pgu5AtteyceR/FzqOQY0Wvk6bQ9fM9C/Xsr0LP0WLOL9YmPfk+ZK5RIVFEdY/K757utVzfIa3xfi3/TSo14PcmUvAz4pukInmCZdqio4dgqnskAaoJXpYQ6yRgkybAOLOp/ya8Xv2x+pmAamnyO/O87DGkT2aaaq7jYA1zVdBZALb0EXCuftbR6S/pUqn3ot5Pti3UsoIyr8z7l/MUwUBGsDvCS2AJUd096adDgSyFqg4M+qGJ6u8S4S8t4C6pcYzBDQv0Mwv0W8AvdpZyIVLyTryJ4pUU8T71ISv0I8mNb2xsVLyda6PJ/OSnUDMA/9pYGeOaa9sC/R3wF2O/XABCPV8ryqYFVIqJ1hXqmw+A6L1PrXnKOHpAbCHQmGkzvcCzUD+9a6Bn7tl20rJHMaAy19oUsqWWnQutaTHzzudY0LNOah+t6+ndf5njFXtOpgMpe09o2VLLBrnmovWdz3VOX+3jYm2ztvuXGvC7Se3uINA32Sk+xphxbLMh+Mq5ERLlrHPOsmkxBo6k5QP8SYqpqcez+6igN9OG+cbJ7JMJslXAL5+pzgGJoqsR9VIDfvU6mfeigvtsgJ9pJ/UewmET2qNLYYt4EU53dgP+cj8GzVhBFTiKIpY4wr62969xfcMCvyYL9GvAL55OifJLbpOU7JPSfZlNjkuTB6VE/YU2JT9rqg0ZMgTDhg0reLnfKuCX+q6PPvpoUaYudI4c09syr5trTL1z620/dc7qfPKNp3Xf2XbUMy89fVR79sZGetcku9/vCfD31EbGeYYFDAsYFvg9W6DUgN9BwN9JpXSTnUEhlgSLbz4UX3mZG0zA72xlDvgq4xcC/JnR7ewof86ofcaCZpZjzhlNJ1lAxpBjEuGX/pLTrwrttftLq1GlBfhlbvJ+LT+ZjgDVQeD3syxfohHOGEsdgikBzirsXt6Bgd83MsLP/HSpxWY0wwKGBdaIBfo14FctJMJ4ki8v4HnevHk/o0lJH3lAimNAKP6iHrqmmoB9Af2FmpTlk4f3by2HPxdAzwbietdBztMLYLP7FQNmtc7Nd1z9PPueczk8ejOfQgA9ly21HAn57K/aW44X67TRu6YG4NdrKaOfYQHDAoYFfp8WKDXgtzLvO0igb2F5MUJ8xAj4p3o2RqLSrAD+LjVZmebPBfozwX7mCmXS+rNXLhPY53IIZB5XUwZUUC0AXNJVVSDe1tFe0o3xM7ZBjitZTFRZz0h7UB0Rqt5Ahz9CKn8T3AnqIpgC1ACoxG7lrQql30ohvrTNAPwlXUBjcMMCGRb4TQB+ERJZj+UcpBzJjz/+iJUrV/5ikVUvqRzI/LuUu0HmM3LkyF/8h0K9pqQhiBNCwE9PVfq1QJ0ewJYJVPOBcj2f5wOkxYDc7PXIBNOZQDTXuuVyDBRz7b4A/PnsXcgZkG+O2feYyRTIPKZll3zjFHIgZNu9r78nBuDva4sa4xkWMCxgWOC3ZYFSA34bxciCFEmzWilHnnIgvulgfOHeCMkqC1xUlvcXAPxiaZVFqlpdjWyrv3Mdz+ybjzmgfq5qjgmoVgX3VEq/fFZqwJ8duZe5Z95jpoaBKhgo4msiCihi2pFwGlE0URquDlHWT7fZyrFbWTuGzFoJu4gQMthlNMMChgXWjAX6DeCXUh+ZAifZ5pEH61ZbbYUlS5Yote1/LU0i9yLcl0ndkvSDRYsWKWkIAwYMQF1dnVJGpdiWTRnPPL/Qsex+uSjwWtFsveBeyyGhdc+F6PB6wHwuZ0a+OZUS8OuxuZ4+xc6x0Drlsr1W+oHWeuk9bgB+vZYy+hkWMCxgWOD3aYFSA35qhpNq7matcJatS7gQHTUIX3pGIl1nhzcYYUkx1iPLaNkAPUmHQWYrBPizo/7yb/W9MB/1XwC/SpuX6whbVQC/fCZR9FIDfvXeconyyTFWg/tZkzkpQH8V4DdRFyFqboUv3Q34TWYvdi1rwdBZLbDRYRE3cvh/n19s467XigX6DeCfNGmSZqk9oc+LU+DXBPhlVQX0S0qBPDTb2towZ86c1dUDZM4iPJjtCda7GwqBXj00+GKBfaH+MufMKHtmX6259OS4FuDPd/18zpDsKHwhQCzH9PRXbaKOlT2n7GvkA9yF5qylWaDOtZBjJ3P8QmwEvftSq58B+LUsZBw3LGBYwLDA79sCpQb86TTLk5k9cFqCMEUdiGw8QAH8pgEu+MIxBKTeWUbLB/jzUfMl2i0tE+znovTnOq44BDKqAMg4AvYF9EuTsUudw58vNUG9XwH8qqCgmnYg8xLgr2gOsBRbzNKGcnO9ItqHlAs7u5tJ6W8m4E8jbuTw/76/4Mbdr1EL9BvA/91338HvL1yCRK1fKh5GtckDUqLnUkN0bTbRGJC5SNWAzDZ8+HAMHDiwx1P7tQD+7BvoCdgvFL3OpJjnM1Y2pb8Q4NejC1CsEyJzjsUAdy3HRTZg17KtFgsg33ha4/Z4k+Y40QD8fWlNYyzDAoYFDAv89ixQasCfYi30BAnnDgSRCAFdw6sxybkhUgOcKIuwXjjr0me2X1DwLd0OAZXOnn1cwHk+MC/nqcdUyn7mbzmuRviVvxkwUgG/nCcpoaVW6RfQrgJ5lWEr97r6h6BdFRSUvmqVLPV4PEKxQVs7yi0DEGZZvmTSgR0cjRjw/QrY6AtJsBa70QwLGBZYMxboN4BfKPBC1y+mibiJRNZDoRAWL16sCPtJib729nblgVUoRaCY6/Sm7+jRo1FWVtbjIfSA5EKD91WEX71GdiQ6VxQ8Oxc9FyugGNCaC6hmg28t8J/LRn0N+LOj6FrpCtlz0pN6IecUa7vM6xiU/h5/FY0TDQsYFjAsYFigDy1QasAfsSbhDbkRt4dgtXkBgvwlFSbMqd0UQRfF/EwEpjYX/J0xKsx7YCLAb+9qwbB1GtDa0UQQPmA1IFYBrwrOFYBudSsie/JjsdgUy5hYe14NTsEcZS16+VBy9BkV5/9SKQJnc3eqgIXl7BgWJxWeXSwpvrfSSWCW6HlciaAHmtoVR4CSGsC5pU3dToTEKiCeZpApnTLRcdDNvTerde/TBO08L55giT8LT+I1UskoxyQKT8f5Wbc+QZnDDp/XDa/HgepyHwY21KChthr1/KmtqcIrTz2MRx97HxVOzpPXica74HVbWXEvoTgnQqY4vGErzLRDG23s4/gHDaiCvbEDMU7WYPT34ZfFGMqwgIYF+g3gF5A+Y8YM3QsqD0EB+0Knl4i/AH2fz6fQoFpbW5Wov3w+e/bs1V5W3YP3UUd5oI4dO1b5j0FPW77ocC4Ql+safQX4c1HO9QBPmVM2GJfPssXvtKLguaLr6v3qcYpojZ9rrExnhpbTopj5Zduk0L/zOSUKXS+XzQuxI3q6NwudZ0T4S2FVY0zDAoYFDAv8dixQcsBvT8LT5UaUOfxmAnILc/ZbG5x4P+hFK6G4K+GnI8DFd0WC7LSFPzGM2XoznHbm8WgYUI2OQEp5j5SgkmgydXZS2Z9s0nA4rETglzS1Kse6OgPKO2gymVYcBPIeKsftrioFWMs7oI3i0/JbnAoC/rsp/Y5VInlJ5XMTQ/50DSiAX8YItvt/isATtyu59gT/MqY4AQLBBKyrSvkpTgFxKkgkntUJlMg9wrxGGharCS6XAzVVlawsNQDDhg5WAmQbrLsuvAT8HrcTbqcVbgf1A+gQSBG428wmfPnhJzjt5MuZy+9BNJSA3Znm8RgSJNnK5eJ8tRXAb7K40O4IwxNP4OCBlXCs8BuA/7fzNTXupJ9YoN8AfnlITZ06VXm46mnywNtmm21+JpaX6zwp0yfK/lrlR/Rcs9g+FRUV2GSTTfKq+OsZr1AUWitCXQyQzAcgCzkc8uXzZ4LnTHCfLwKuzlOPPfQ4C3oC7vMB/kJAv6+uk2ud8jkzMm2ktTdy2VNrzfSugVY/A/BrWcg4bljAsIBhgd+3BUoN+MM2Av6AFwl7AClGnJ0SCR9RicdntKOdf9YwBJ1WItF2xBl5jzIK/pcT/oTzLzwFNp+d5wgIJ8jmj7TMfHb5u4uifuIAkIBVMBBe5RyIoKOjQ3EQzJrTQSdBAC1trXQKMK2AINzKa1mtRMoWAuxylwLMlSg9Ab/ZzPx9XjMpUXwC/s4Of/f1lSh95vUTynnlrjKlXzQaQTzGnAVCfLfTBo/XRYDvwphNByjVrQYPGYQhAweguqaSEXoX7AT2CmmAThBxMqRTCToJ4mQn0FFANJ+iw0E+DzbHcMC+RyPoNyHCd/MyjwvxaBg2zieVtCBmT5BBYWPw344OZ4SAP4kDG8rgXhkAeQR0TmSp/v2+t7tx94YFSmqBfgP4xQrz58/H8uXLdRlEVe1XBU4KnSQPY/HMSpOHszyM10QT9f76+voeXyo7wpw9UHbUvVA0WD03mzZezOe5biRX5L/QPPNF+/U4L2RcPayCvgLi2U6Q7LlnsxRyzU/vZ1qR/Fw2LaRTkGuuhe6nx5s0z4lrC/Bvc0cXvjjLt3pW8m+1GZ93W6KndhAa6fZ3BZQxJGo06azuVCXjc8MOxn7ov98L+Q5nPzf7+r8H+cYrNeAPkSZfHq1A0t1OUMxoNPFnxVaDcdekpYg7+O+EE2ECWauZ1HgCXBMTz6+5/mLscfBuCPlJ9/dUrAb82aBfidA7OciqJ2K3Ir9ZiewrKvbRBDrCZiXy3xWIoNMfwMrWDopON2HRwqVoblmJtrC8lwowtsJOpoHN4SFz30kwz+cq2QKtnW3defOrGAGSDqCkAAjNX9gAAVLsvR7U1FZgQEMtgX0dhg4egIGD6lBRUYZh9WW8N0kx6E4L6B6HbAJlztQJoLNDGV/SDDiuhakGJjox5G8Tn/edK6M464zL8f20RSQPkKngMDG6H4WLDgP6BxC1xeEL2amTYF0F+FPYv9aNsnY6IAzAv6a+RsZ1DAsoFuhXgD8YDGLatGmaSydgf/3111coSfnKneQbRJgEs2bNUjyypWyS3zRmzBglz2lNNb2guS/mowX08zkr9DgltOanlYdeiJWgNbYczx4/n2Olt46F7LnocSDksnu+z3LdhxHh17MDjD6GBQwLGBYwLFBqC5Qa8MeIwb0E/AlPK4Jh/k2kW731QNzxyXIRlCfF3yLQVgHDUUa2mcaPBx65DWPGjSRVvxU2d0M3NCYozvxRP7MIO0ARuetW1he2gDQlKs98+oSVwDeRUqj+6RT/zUh+OEwxPn8ngpxQk7+LDoBGzJ4zH4sWLIe/i+UDqXzvZM68xeZAe8i/Kj2AWgCMwtvJAvCVeVFZXqZE8XfcehSqCOzrG5hzX1vFtFZJGyDlX4A7792eUB0Swvbv1hGQoLvKWkhwnt3lA2kLnqBE+xnlF9ZAgojezIj9g/c9j3vueIp0fy+SqQiSpO0rUoZpKxLOBMrCDpbkM6HLFYebqRH7VDlQ4Y8hKTahdoHRDAsYFlgzFuhXgF9MMnPmTCUHv1CTUnfDhg3rsQUF9E+fPl3JvSpVGzp0KORnTbVSg/1MAC/3lAucFrpXPQ4CPWNmR6lzXbM3tsg1fqHIfj7GQba9MueZKzKfa5xMO2vZT/pm9sk3Xvba9cZWhdZ7bUX419T3zbiOYQHDAoYFDAv0zgKlBvxJAlhn2IuopxMRBsfLyaS3jazFQ5NXIsJYjEPy30mxZ7ickf4wAb8ZTz3/IAYPqxBvADs3/CwdVAXK6m8rNQEURwCBfLeCfbfCvXrc7AwROAvgZwTdJJF2qvoTLosDQH5iSSuiFBIM8F20va0LS5Y1Y87sBfhx9lyyXRvR1OlHOSP49Q11GExK/vChg7DuOsNY6nmgAvTLSGZz2CwMLElOv4BwUv35A+bgK8A96lVK/3WzDxQuQTfAX1Vuz8SyeQLulZRXkQBQ7qG7fzIVh4uih5/87yucdNzldDZQnE+EBekiIeOfdnOQ0h9FecSJCHF90JOEKxrHnuU2VAd4bd6vAfh79/0wzjYsUIwF+h3gl7wnAeOFcu4rKyshdPneiOEtWLCAntVlxdhSd1+J6m+xxRa9mp/uixkdDQv8Ci1gAP5f4aIYUzIsYFjAsMCvyAKlBvwS0bZHfIh6KbRHMO6leF1nvQ0vzyXl3m6Bh1FvRWiPEeoUwa6nzIpX33gBZVVW/m1n5NqzOrKvlq/LLMPntHUDaMm77wb63WXoutkAxN2MiK/WABAmAA9LVrs6FuK8LkkBwhAgzEY0lmLKaSdWNK9UWKhNdAKUV/hQX1ONOubfl3mdcDpI/2ekX6kYSEfF6uutiuDzRlaJ+5GyD8nRFwBvJd9A+vJHFP55UZmDiSr7SVL4JTVWmLNiA+mf5riK6GC8E41LAzjh2POwdPFKph2Qt0AnilINIG0jpT+yGvCHfXSuRKLY3WdFTZDChQbg/xV904yp/B4s0O8AvyzK3LlzsWLFioLr09v8eBHzEyaBgHO5ljzkxAvbF2348OEYOHBgXwxljGFYoF9awAD8/XLZjEkbFjAsYFhgjVmg1IDfzNx0e7QM4fIudKYIuKlev5Qs908o45TyODGQUfAIKfasK6eo4zNojdfffBFOdxoVNR7E1FJ7q0T7VHCtGiiOWHdaKQF/t6Bf9xGV5m+mRoDQ5KVJST5xQIh2vojZyXkuUu8lwk6srgjomRlxlzR9yfsPRWNkHaThYL68hwr7Dubhs44AKf8Jwnb+cNxYqluvRi6hsAuUS3XPRT6LumOrcvRXpRoo81z1N4G/nVUMEnFenABf5hOVxHz+FvAv87KG/XDZG3DZRTfizdffVeYvN2m32hBmaT6InaIuhOk0iVDKxEntgt283YDfyOFfY18j40KGBRQL9EvALw87ifIXUux3sMTJyJEjKVgidUx710TQT9gCfr9fEfQTz2ZPhf3KysowatQozeoBvZuxcbZhgV+3BQzA/+teH2N2hgUMCxgWWNsWuIll4krZvB1Uu3db0E4xvihz2x0+L/43bylEJD+gRNZNCIQZsabKvJng1+JK4oln78KwdYcqAnqqvJ0K0EUwr/unu8lxJVIuYXo2Ef8TWK40AuoUAX1vWrZGVS7ma/Zn6jnyW+ZWqJkzHBm5+kVCy5g20IDPPpyO448+n8wCG6wmhxLljyciSPlY+K8rjUpmQJi7TCiL12PjmgSGuqmQ2FKPpKOlN7dvnGtYwLBAERa4qK202nQyFRMfOOm+zoeXCLyI6xVqgwYxn4l1RPu6CeAXloGWlkD2dcWrO3r06D5xQvT1PRnjGRZYkxYwAP+atLZxLcMChgUMC/RHC3RXNyhdYzyddeVF0Z7S+YgtbsKErf/Aak1hgnEznATkMdLqLVaWm0uHYHUDz750LwYzV95O4bxEhsCdmo8uUW5VwM9EAKyU1VPy4rtp/QrdnU3p00vROoVeL7kBRbRMJ0FvAX8q3sZyf0w1CFpw1mkX45uvZrEkHysayP2SEVGbYjlD2rYrHUaIPo+aIevhk5mTAaYCwDmIqoFkDBjNsIBhgTVkgd4HwLUmWhLALxedN28eGhsb815faEdC7Re1/r5uixcvhvwU03qbZlDMtYy+hgV+zRYwAP+veXWMuRkWMCxgWGDtW4BB8JK2doLQOP/nIgi3E9CHFy7HJsNHwEMBOofbAydV8E2Mygvg72SJvHK+Sj73n4dRxxJ3aoT/Z1F2AvjMXH5R0lfBv6p+L1FzyZFXQH8vAb8e4+SrVKXHUdA9y/zNlOpiygPTIixl+Oj9z1T+A2UAACAASURBVHHmaVfAabdStC/FVAMnBQejqHRXoIvK/VFbFOuOWRdvfDINflYHiFoiqIFTzy0YfQwLGBboAwuskvTog5EKPBNKEeGXy+kpoSfAQsrf9WVra2vD7NmzlRwmvW3AgAFYb7319HY3+hkW+E1bwAD8v+nlNW7OsIBhAcMCvbeAJK+XsgWobKdWpiOgn/zfN3Di0X8m2HcjSM0mD2npFquDoN+BNh7faGQ1HnnyHvjKGSkz25GimN3PW3d+vAqmrdSA6hbt6/7MTAE8tQmY7q0/IxO0FypBnXksU1RQVefPa2It9kA6iiRL7cWizNu3uHHyiadh8uc/wutkCoTJhpDUHKDoQCxKh4o9hEOP3xF/v+1V8n6Z0O+QagHd1QGMZljAsMAasICi5FnaVrIIv0xbQLdQ+wvl1ItAnlD7Cz0Q9ZpArvPDDz9o5j5ljlddXY0RI0YYeft6jWz0+81bwAD8v/klNm7QsIBhAcMCvbJAGOFena91sjPtQpLIOxYPw8134atPPAn/ffoZCuNRVI5onMFqQlYCe9aUD8RDOOCg8fjHdZdQPI/57+BBajtJ6wbRUreuu2SdqPEr75urVfIpZkewL9F/FfRL3r8a6deaZ77juQB/LnCvnp/ZX3FArCrHl298zQg/7ykaDVObwIwEgf+M6bNwykkXIpWQxAUH3KkY/yYDwFyOzqQfJ16yA0677H6ELCOQdgdpsdIDkJ7a1jjPsMBvzQIucplK3UoK+GXyklP/448/FgT9FRUVqK2thZTsW5Pl+iSdQKj8kl5gNMMChgW6LdBfAf+hhx6K559/vuAySp9imtZ4xYyV3VfPfOUcdc7FzCV7bL3X6un99Gb8nsxV63q5jmudo9fWxYyjx5651lXPNfSMXUyfNXXNnq5NT78/fXFeX9imL8YoZj1L3rfEAf4uRbaewn3ohMgD7jBiJNrnrgDLycPuIV4nTo/FqX2f4vubNY7LrjoLBx++NxKsQZ9mBDvF0n3dQF9AfjfQtzAFQCmjR8CfkJr3Sg8B+6xnz2i3omTPf1syqP09taMK4DOF+GSsbNCvsg6y+2vR+i0aDoEkb89CI0l5wUBnB9+xB+LvF12H555+D24nEyXoSLEpCv9WRM1xXHXXCRi22bb82QNmWyV8qdLnFPfUtsZ5hgV+cxZYA/61kgN+WRSJ9AvNXuj2hdqmm26K8vLyHq1jIBDAjBkzFAeDniY0fmEWaHlR9Yxl9DEs8FuywG8d8OsFzuoLerFOAtkL6jUKveRrHVP3lN75Zu7BYkF0MfeYPZ9c18r1fch3H8XOVcbWAk/5jucDm4VsrTW/3gDYYuZZ6BmTvX5i63xrms/BUGj8XGtezDMv8/ze2KvQHs+eTzF7Ws93TWvPqfsycx5a951vzj35zhezHn3St28qIeefSpxq8Q6+BZtirFEXwh6bj8WSH5cogfuU1QxXIgWmofO4HZ5yOx5+8g6st9FAxJMxRbQvyhx8AflmAlqzWSrZS117ie53OwGk1J5S/06U+wn4kzwPqwC/ouyf7LtAkID8bOAv756qpkCmQJ/ud1INSn8qYaOWQQqBwAqK9YHg3oEl89tw2smXYfnidsTtTIlIM5c/HMGEXTfH/z3yb8xdNg1DNticNt4MJhfl+41mWMCwwJqxQN89bvLOd40Afrm6eCsXLlyIZcuW5ZyMRNkln19K9hXbgsEgZs6cSSHXiOap8jCVfP36+nrNvkYHwwK/Rwv0R8CfCc4LvSzrBfEqYNILUrXAWE+juD0F0z0BqbnAhxbw0AOCtL5DWnPNNy8th0mm0yXfHLTWWQVxWsBN7zrlmkdPALg6Ti7HUqHvQiGHRzF7tJh1z+xbyMGRDyjnWzutOWjtKz3HtfauHNf6jqhjaM1X3WvFjKlnfqXqI1XpS9ksBOXBSCdcLoL2UBhnHHYU/vf62/QBUHiOANppibPWvUSxHaiuL8Mrbz4FmzuhAH5vWRUCiagSzbda7GRxMqpPwM/eClVfAdjqC7aJkf1kvGSAPxPoZ/4t77zyXix6V/Ijf8txpVoAf7SYpzGWwC7UrGYfwtE2jhmkjWLwtwVQN3hTXHvRjXjysYlwW8Qi5Ygk23DRxefiyJOORSj1HRbwHX2TbS5G0lXa9S3l3jHGNizQ3yzAp1zJp7zGAL96JxLlF+CfXQpQHnCbb765bjpxOBzGypUrlYdkc3Mzc5UKP/zk+sIeGDZsGMrKKEpiNMMChgVyWqC/AX6tF/fMmywmuqgXUOrdRnoijnqi573towd4qOBDj/NET99Ca1Bo/bTWKx+Y1NoTekBorvvqqe205pO9h/ReJxeYLAbwF7JDsfs/3z3mmk9Pr6v1Xc71XezJ907vntazToWun485odeJoPfZ0x/7xRm/sTkZIErUcfphPHjbCbjtmhdZM34AS/A1IhViXXlbEhGqzh/85x1w9bVXoL2zHWUVlQT9kuTvVECzvFuqwFqAvgqqmeG++pj6ufQX8B2LxXguI+R0FCTJGk1GWS3Azhr2/DeL2JMRwLNFRKBAs9nYJ5aQrjDZ7DDR8ZBKE+RL8T9eJ2UJMupuIXkhDK/Dg1SM7NR4kn4IK2aRrdo8v1N5x21vb1XmZLWZ4fP5+A47BOussw5qN6xX5i9zj3C+cl82h125V5m/InhIxoKJqQoiTBgN8Z5Yiq+1uQ0HHXg0EsEyKiAwpcHViVsfuBKjNtwY5Z4kZvN9evi442G3+dbutpFXejplWq1kInzwIeJVbviYcmDirB2xFBJ2M6yUkYizokCStA8ntQmktXNZxJdTRuYCrKw0wH+vIEukgY6glCVB67NkY9SKNMcVZ1AkFKJTif3I9kiI5oEEHan3gISsEX/4p5XbSapSRFgK0iXMkUQMLfywhkaWxBBrhCUinXTa8PM060M6yT4R3XCLk32jLHNo9aCLfWyeMjiFVBKMIeLlenNQYV7Q1YMY5+fmfMCUFC4sEvRmmVwUWGT3KK/C1aODxgJXShgqsrYRhLgv7Z4KWV6uv3BVErQOzw9FEGf1ChO/A3HuHRf3WZx7MWKhZoPVJsoXvKIVCVJkrHamv9A5Jns0RRuEkhE4uPfJSYGN9yF2kHoZIadYng40bifJoolxNgked5JtI3O28Dsn6SEJ7mGrk8c4DTkks5cJp612CkXKfg3BJ/oZKRdS/L4GK0xw8zscsHlRHrKj08n0GjJsylsiaPn+Y9h33Amedg8szOsJp/wwW3xwxIMc0od2ewfQuBi2muHwJpiCwjWJ2WiTBO0Y7gK8HuHxKIweMVKK/0rEonA5HfzOsLQnv1M0DI1HjUp+/8zs3x4LwcLvdrmMwS3UyXUt4/c2TFvHvTZ426IIVzlgY8lQZXVk3ykCpvxtZ5UP/pLQc+kz8ov/eq5xwC9TFNr90qVLsWLFCuVBpra6ujpsuOGGmnchDzgR5yskBpg5iOgCDB48GELj7wtxQM0JGh0MC/RjC/QnwF8oYqg3YtkXY+Rabi2QVwgg5RovXzRa6zoyViEQmG+r6gEz6rnF9M2cT/bfxRzLvrYWiM9nAy1gW8xXOV8qh541yrxOX9gz2x7q+FpOHL39svejCmyzbZBp98x7zDxfy0lRzBpIXz3ffS0bax3PtXcLzVPPHsi2YbH3/VvqLyAmlZLoNFFd1I4nHh2Pv526BNWeDkV0LhUhkDdHCT5SOOu8Y3D8ScegM9RJlX4CfoIOExX81ci5AGMrVfvVqLoC8Pn6b16l5C+gXk0HlT7yEyB4kyaid/IOKez/cCCojOnxEEhkvLvmsruF4FJwQFIRCyTDgPoBaUkpoNNAtARCnX46J0ibZ6fW5c1oX9mCb6d9g9dffo2AfyYY01JAnExRZKaI2ciAtSuBK9G92nDMhgorduutt0alMFbFUSHghU3ec2MmcUwkFY0CAf7xSIIQza5E+o85+ngsnS+AxQRXeQh3P34jhjYMgc8VxzIyZtfd9gQFWK/NRq6GAnIthE/XuIdi8wk74pDHHkakshxO3maS4DsugI335+RPqK0D7jLakykbSeozWJJ2tBO7O8IJuCU1pLMN7e4kKi3ViHENmNFAgNZdjEDwc0eHHzUV5UyBCMDj9aJNSkLyOm4C5GiU43ERrBSEDEUC/NBJ0UORTaRTh/oH056eiLmvfoidHroK1SYfHQgMKtLsjXGmU0yegWfufgiH3HQ1ytZdn0uSgI+K7Cmur9nJiwseJliO0hPQwj3j5omV4TTaXVKQMoGymIBjzlA2Av8v0xbUlAwF4WR5SoHjPA2R9gCc1V50CCuGlSwc7BwORmBjNQqTVTZQtyMkGOyC2+OCn0O6CdBTkRic3FeBrjB/u5TLyJz8btqO3xPRujDx3t3iAkh0i1lyR9PJ0r07TJyNiD+aRCuD92Xi9yVMkcgENTTEZWQS5jVtEaEzI8p1kHCrKZhAk8eKevFFJUMK+8ZPx4OL17VwzSysLDFj2qd4Zue9cdS7r6B+/AQ4ubddnHMnv4ucGh1/UXxw/kX46oFH8NcZXyE2Yn3U8PoWpueE+WVxcl4dsQg8djoCInR0SF6LNMXhwgt7ad0od5jLhgidOHFxulD8s4YOG9AZEGSligA/q6HVltMgQ6LiQaOheQ/L+O9K2tfE767CHaJmiHxZpdAH3T68AXGn/PraWgH8qhkkyt/Y2Kh4MSXPXx5kksdfqMlDee7cuWhtbdW0pjykGxoalJ/eiAFqXsjoYFjgN2SB/gL4tV7Icx3PB4Iyly8faJM+WtfM3gbFRDK15pvv+rnuqS8ih3rvVY9NVbsUoqCrffLZTGs+hc7L9/VUQWf28d6mcuQDubnmocXY0PNoUYFipp217JU5bi6gWQh85rJ1Nmgv1sFSzHyL+S5m20bPGqjj67G9VuqIXidQ5jWNCH/3e3kq0cw88zoGM1/A9Ckf4fKTPsa8Bd/BwWikPW1jVJRRcr6f33HPddhm/JaM2oXh8vgY1ZQ37+4XfJUeL7/l/VFSQOXds62J0UE2cQQIgJfouYsgSwH3/CxJ9oAEeoU9GidwtvFzM4GT/C0OAxdBTqGWJoRQ2AUE+YK2TAT9whCQf6c5sC3mgJ/vsY3Ll+Ot/76Fl1/8D5qaughQiEUIOAdvWKdUkBLm6/D11lFErW0ELfKuLBH8xY1Lu1MTeA15dx44eBAkaCYtQDBoYgTcRARiEU8FAWOSzAQB/LFwHOecfQE++WAOQaEJ9YPTeODZe+CgFoKbKLiT8xw85iiOIikQa6+FQs1IuSsI3GK40zEMQ8eNwUEfvIrFJheqCLi6Y99mOHh7XaYo7yWN/112E2wEghNuv5Qgz42ww8rotgnfv/E2vrrjPuxy68WoHbUFXIwkK6iZ4o/tZFjImnsEEIqp+HFXmODZ4yXgpZMnyv3CtBKJrpcp0VxCXII+ixSpMEUQdgbx4O7Honx+Bw6f+y7BKlkljGaLOyBoCeCTI8/FlE8m4YofP0dYouh0ICQZnffx4kF2CnAflRNQC5hNi6OK80gFw3TwSIyYMWkpUSHAtIveB86pi6HztM+GMkbQGXhGWyQIH4G/mdF2q+hTyNZnhNwS5Zrz3DjHJ9eFF+pSgtFWN8cl2yBCQUen3cVIPM+j4yHBuYgCWpBgvMxFh4gsfQsReKWDUXMOK8Dd6VQcDhWcSpz0Cps4sbivRBtDymBK9Yy0pKWIHTneCvh5l3SO0BoeegjCIpfBsSzct37uW1GJCFOfo4JlIwN0hHhZcUNhpgTjaPnhc9yzzU444+N3Uf6HXREM00Hm8qCFfWpkEiRlLH7rFcx78nVsf//N6LJ4uNYE9gTvSZuLt9sOp6+c9x9DBZkeHXRsJFiSUlxiIkdpYoQ+KfoeslK0aZn8FlEQMjxiXSHYy/lgCfLffCYsIVtniEiJ2ON457CzMXTbTTDq3DOVZ5QAfNOq/KA0nzsWBe+L82PtfXfyXXmtAn51UvJAFdAvv53cUJLHLw9eeRCLd8rv96Ozs1N5uAl9v5Awn3jhhLIv5fbkR843mmEBwwL6LfBrB/yZQKTQy3wmmOsJiM8VkdNjRb1gUSvilw+E5QOIWlHSYkGEHgCmFZEsNIYWIMznAMleAz1OhELrVsgpk3meHnuo/fWsbaF9omefSR+tHP5c4+QCqMVG/Yu5Pz32LbR3c91Dsf1lDK05Z1+nmPXWs0/0XF/r+6R3X/wW+gkeM2MRTOFhaFxxAgZYTsHL/7kLV178NJJELnZG8WKJMMiGxwsvP4KBQ+kY4Mu+ArYkZ1/Kz/F9UKLdXV1dWLRoEb777jvlRximcX9KAf9yTAC0vHcOGTJECToJ03TEqPUJogejrK5WKdsXZI4BycZKOb8k6QceReAvf0uaCPgJKLqbMAxES4AUflKHRW8qvTKG6V9Pw7333kvB6aWoLLfwuhthr933wKhRo9AweiCBv+f/2bsSQKvGtrvOPN1z7jw0aTJGI5GEUiQRGqVEJCkh8xCVQkimDKFQZqVCSJIMTaZonufhzsOZ5389+9xTV98dDf+92NvXV92zz7vf/bzvPp31PGutR6GYRwnyQ6R8x9oKkprM78J6gw1+zl9ksk63Sxk7wWFXZLGK8R+/P0v1VQC/AH8BI0w5KGaEkyc/gdkzFsHM+bVqn8EK/9NwF3j4egkC1gTUa30l51zLNUrGKUj05Ne68KA2Ha3OPwvXfP4R8pm0SQ0bCOT8pMinKADdR5aHNeDEnB5DYGR1uNfnr5OJTsq4xQojWRnfvPIqPrhzLG77bDYyzjqbSaIspalkIOqCneBMAHHYRUaGQDfStv2EhRYmDCJcwwCTCWZSvDUi5RCidlCiyvOEu633Y+/G5ZjVYQCGTZ2MzOsplSDm8HrInjBpYMrPwd2ZJ6Hf2Ntx2sTb+F4yU0RKIhiTIFRPmQUMevgMUh0OwVIsl7CQRs7f+Xcb19HN/6xCpQ8IvCQMl/NdAXhJ97crrSldHJFsBJ7lL2ILyyQHQXmYuJmVfUof5C3uqF/pPCEJHq+XFXVew0LgHOFe0JC1EGaygKR1ZW8x48BB+auQ95tqZDLFx7FFz+CD1mTl7ZuUxEACzw/7SOU3EhhzHzEsLKQzhqSmJDHpBiYivJpiynJ4nyHGzU25iYMJM55nZEtIkHESJgVfx8SUkkUQCgufkWJh0DDpUbjoC7x2zUBcPXMGMjtfhoCFiRmhvTDdI5KFcKqZu7UAxmzKfjJPhI0mlZJpCGmZgOC9i8eIrJjWXQIzZRMgVT+UaObPuN6UNygZGS2lNC6yYKg9iBoooWCsPJSCWC12FASKkBKxUzLkQT7ZFw28TAJqi/HcsV1w2nW90OnO8Vwrjsu94aEHSJTzNzEBojw1is6j7n0K1wnAXzYs8kEo+nwB/5LJlEOM/o4G+bEPvpjzqXzASXZWfheq0x8x/qt7S6POSI1A7USgrgP+iqJSnS/oFYHI8ujylVUxazKHsuCkqhUtC7zKJjNqkrCoKFHxVwP+6oCuvwPwHx2jmgD+ytZf1qaq+Va0flVV6asD9qraG0e/XhGQPnpdqgO442NX5xkqL06V3V9V++SPxKaqMeNzrGlMK9pbNRmnohhW5z5VwH8k0gHRyLKaHnQvozv/92iWegm8vuUYc9PL+H7ZAQWgBCJ+JKbq8NHC92BLJmwjjThI8GIi0DNozHCzUBTTwRcqoF6p5LKaL4UlrY8MAf5Mqv3Z2dlKJ6l169YpHlNSYDIRcB13/HHo1OVcnHFWR9RvcgyBIsnjwrDmL9ZOK90WESYf4i33pAIqxSepfAplXMbf89M6bN26Fd+vXIEmjZuhe48L0axZM6Rk1SNYIJE9KgCMQFC0x6UtBHWkCsdd/APuiEI9Jw+b9HAvip0lyvdkuTcjNemEUgRuAm9i1H4FyzFHYaDU4fUZb+Cxia8RCOlwSZ8zMP7JsSg8VEAQy+QH6egZLfvVOmIJ+qhvJxBmqRoPJNbDGR3aIL3Vqdi3+yDMOXnI6NIR7W8ehUIyH5IIYqdf3Be5G35lFVaDk5u2QOp556LrgyPxzYgJyP7qa2zL345GLU8hKMtAz8VvEfxqserDD7B+wUKMuHIY5r/7CfaQcdG+czuc2ed8oGkbeCiLsFKf/vXYqdi3eScGv/IUAil2JclAKTgcJi8+H3IDfv3ia9y9fRWBqw2hVAHcwo/w4YfbHsHil2fg/h1fw5eaAocvAbMeHocsVt3rdTgJm1md1hV40eqq3mhy9aXw6ZO5x8Owcw1du7Zgx1sfY9/635BbmI16ZHC0vnoAEs46FYkaB9ktEcx7YDyOIUW/JVtWLlz8LfeMAe0u7oI2Qy7CbmMaGrNtpWImYHAjeCgPP70yB7+t+hknX3weTr6iB0xp9blPDLCGvfhowljq0wvQ7uR2mLPwS1w88AboB3VQKPgbpr+JAxu2omjrISasNLhq+hTomqUiTDaAXnwSuAdd3GNmZjL0BOzeHTux/pUZ2LJ1I0I5RZTZ1MflL0yFu0kqgXkIM7r1Q8erzsfBvDys/f4nShMc6DV8ONLPO1tJVZgovz/4w3LM7NMLQz58DY269ETxvg348pbJzBvw3OkPwJKQivWvzcSheV+hBxN+uaQOZBB8R7kX3HzOxYNDw0SHZtN2fDjmfpx9amusKdyDg5zbmalNoL11IFq07cwSPRNqkg/g54nOU4jN85bih9mLoG1sw6BbR0N3UlMUcq8YftuIJbeMw6/Ll0DbKgsmAv/zLu2JUy/qBlIsSJoQygUZJ8LiYXJIS4lCXTvqHOCPB0g+5ATwC/CPg/+ymql49V8+EOOMgLoWXHU+agT+iRH4rwL+o4FMeaCiKkD0RxMKVV27MoDzZ8BWZfuzqnutDkisCkBXlGiRsWuqw64MAFcG1KsDiGsS/z8CNmuajClvv5S9x/L08RUB9ep8RlWW0KgowVDezyua49FzqAr4Vgfwlx2zuiC8vPfE51LZHirvWagK4Ff0WVHR3q/OOv2bzvGzgm6iYZjf+xJCexqgJLsYKfWz8cWirbjn9tnU1pO6yx7zzY7Pwuz3XiXI5XdBq0kxyjOyz7ynmFXAUgd8+b4o3xMVun4piNbSJIyIXzHgU3r9iWEfwbiAf5GMHly7HitXrsSadWuRRLB2Qc8euOCiHkhpUI8GeB5Sf6VEWPERIThXPAQIzKTgbpDxCQSEUSC/crdtVpINTZsdi8bN2CJa5sC5hQichPKvZaVdvgPLd2F5vzJvaSbIMaXCb2Z1UgC+Uhgj0JJ70xFkyOvyM62WoJ+VVI1osJW6JudDariZVdqPF3yMO26ZKqxojL5jAK4eNQi+YtLktR6UsMyZfkp/vvL3u4ZXFj9p4p3CBIW3MAdPH3sKily5sJEB0bhla+6FPTiw/Fdc9fw01GNV3eTz4uP+12LnymXU6evQ9pQOMJ18Ei6fdBd+uusRrPjgHRRRAnHSae1Y3a6PS798nxr/EFY8+igWTnoMJ9RrjiKjHemUUPz4/WLYQyW4/qMvkdH1NJop+jFr0O3YygTNXQtnw3LS8ay2k3Ehpo1Fe/BaWls0vHcwOk+cpLACxIjRZYzAHi7CE5lnokW/C3D6ixNZ8DUg2a3FlJ49odu+BXsIsk9p3wbILcGWFb9A3+JEjPzkHaQxWWEq0mH980/jtceeQMc+nZHssODzZ2fgxIsuxNCF7yCfa5nKivO7PXqDLcqwNmcfWvW4DLu27EFR7n40bdkA13/3I7kBPprZBbF7xjt4cTznkJqEszucg98+XorcVC0mzn0fpuOaUxhfhI+uH4Zdi79EEfdZwsmt0L7vEJx520Dol/2IJ7v1RdKF7ZHR9DjsX70dA5kcSOx+Zsy9jxKHEBMzxWTbpIpL34FsTKdkZPtnX0DrMKN71wvww08bccW0J+A47zQkMUHxaON2cJiD2OMwovv5vbDul3XY9NN63DZ/No7tciGBsx75S1biqUvPx9VrFiAt6yS822cI9iz9Hrd+9SlSu3AdyTHYcO8kfD35SYwO5uAQE1mZYlLJdfVTNqHnvOiYiJzPvsRLvQcz2cY0TKuG6Nq1K36aOR+b0ox4dOFn0DQ7hQZ8fEZ++AETrxyi7PtW53RF0U8/4sDOQ+j2zDicM/RK7Pt1HX665zHs+nwhHCc2xO7mp6Jn/95oT9APO2UAfG5DZNJIF5EIvQ7EQLOuHXUW8Ne1QKnzUSPwX4nAPwnwV/ZlvDLAWJ0v8ZWB94r2QnXAd3ngoDwAVxXroKpxqgNkK9vTfzfgr2r+5c2tuvGtCcCrKk6VvV6d61QETsu7l+p+xhy9N8qbY0VAvKZrXtVzUF3AX9kzc/RrVUkMalKJr+pZrwhgVyepUBNQX9W51V37/8p5Uj+ndJYl8c8IiozYs3E7rKkHqdOvj2HX3Y/9O4sJfwPo3LU9npr2KP/so2O5KLnFlV9oyrHquBxxI754IUkAsanUZV+poJe698eN/eQ9GiYMggR7Bw4dxCZW/4U234TAvAXp9taUZBaihF5c8RFiSV1ptSd+ayKtZlU3QGAqLNaIgHSCfbONAJHVUaEzWxwE+MIA4DkpKSlwU7MdYwgQxCjt+mJ+A0qFn+yBiC9W7Vcc/yUVQKAv/gLK3Hm+Xp/AGJCGrdiRsRLLBITfJXTlBCxbugwjrh1PoAM8+uTN6HjB6fREsMBmCuIAHeTrtx3EUWoX8NNTn071QRruhfFYYmMU0o1/4urvoD/+WPiL8/AUndlbXHktzn/xGbiZ6Ennzxb1vZrAXYcB785AMZkKiQR+HAQfTn8Sq1htH/fJu7Ce351UcOrzyWZY8cwzeOeBB3HJVVfh4qlPMYljwf7PPsNTgwfi3MuG4ZKXH4GHNHNrkCDuQC6rvlmKBtxI3XuY1Pqfn3ka3zzwMAav/wSmRq2QROd5sXaI6pzYOusNfHDjBFy9iEmCszsiiVV5E2Uh7110KXZ++wUuHPck7hSNjQAAIABJREFU2tx7NUcLYM2oyZj3wgyMfH8WMntfopjG7d3+GzIJ9D3H6Kl11+LHax7CBx8uxGOHtrGiLtICL6Zf2h/bWQkf/t7LSOvWHUmkzs+7fiR+m/cOBk6bg8aDuyJcuB/PtO2OBLsRo36Yi4g5EVtf/wSfD70ZnSZOQPv7b+dYfrxEYO7ZuBmXjL0Hx426gSDeIhwafHr1KOTN/wLDlr6BcLs2TBKZFQcFnSKrocO/mFkK7ud/jpALu9+eg6evG4Ez+w5C/+mPcK6y+e2sejOvQO+BRJ4z3JaJZlEb7tmxEkinFGftFjzdcxBaXj8A3e67h4aB3LuLv8Fzl3XHDR/NxozxM5H74/e4efoTaDBkKAyk3bsYk7XTX8SnY5/A+JytCNLvwegqoR+BCR4CbysTAC5W7LXrNmL8eZcg66RmuG3Ze6Th27Du7UX45qqhOOeJKTj5jjGUPoTx8eDrsHbhfNwx73VoLzgb+uIcPHNiL0RPOB63fjZHkUZA48Gkem1x1g2XocvdU/gz3rh0LCClP8Kkm4GOg4p0X2mbUPdE/Crg/6/866nepxqBakbgnwT4y95SdQBqdc6Jj1kV0CkvnNUFpPLeis6tCmCWd92qAFBN7ruy+6/OPf/ZNalsrmVBmFynpn4J5YG4quJdlWdCVTGpDIxX85Es97SK5l3VPVZ0zeokL47eG9UBsVXtveqMUdmeqmze8fdVlUA4+ryqkkDlPSMVJRbKS9yV9/z/mb3wb3yvIoOV9nqun+DcRgM3/1Z+kU6ENdmCcQ89h/nvrVRAxoCBPTDhkXvZ9qyIVX620mMrMq+XmmUClrj0Mw7qJU5x8O/2FsVo9qWt7eQ1AcoKcGbl3E6tcjwR4CcTwEkjPBlHR6AnP09OSas07OwfoEBmMfASHX3Q72MLOCYJKBUQ4K6hw5mZWuowXxew7ySIEY+A5LR0HMzJRpYtUXFHF/AQpNt4rGov5n+xREKUgEv5XQqZYucvDunyOw9Jc2hpbieAXyr8WmrRxaXcW+JSAP/K5Stx/dX3s8oNPP/Kg2hySkMkWUi3tkawO9+FRqcNOSwdqLW9FXZRm69R3NYnaNLQstPZ6P35h2TN06WfiYCZViPyLjoftyz8guAvhFRfAd647EoCVTOu+vhNuvAnIah0ufNi8QvPYvP4ZzH03elIvKAHTeMkrhEsmzgei2dMx12vvQhj9x6Q/g9Z7JYwodmJsJ99Fm5b8A6c7ATAVAj3IuPN+RRzXhbSxU2k3r/WtitKjtHhlkXzUBSyI8lphjM5SoaAG6/3uBjFe/MweuMy7oNk+j4w9aL1YdH5PbHn16UYvY4yjAyp+zuh/3QF7h94HcHuKHS4/QZq2x2wUY9/YOYc/LxyKbX5uTiw5Eest+kwM28XEzhWas69eO2SgXBu2ohbVi/GoZSGSCSDIzJ/IZ4dOhAnTnoKl49kAmTxF3jxqmFoYE+Ao92JyKExXarOgdwvv0DSrcNx3uOPs9WfH3OuHI6NHy/B47/8iIPHN0U9ZjYKosXIn/8Z3rxiGBq3OgVn3DUKJ/ftCycTI2J85/PQCNKqRx4ZDzZq8e3OQ/j09nuxafYH6PH2XDS7XCj6pNYXsFtASiJyuDPrU9v/mL0xMvtdikFvv6B4IWjZ8u6mzGY4b/xw9B59Oyv0Cdixegk+7XghTm7eEmvZorLn2/fjpH6XMVopNDyk9wDX/DuyFr555AXc595FQ0Sa9pW2Zw9KjoG+DuJheGDRYrzYfwQuumYQzp06Fn629dvz6WosuKIjTrvlTnQe/7A4FWJMx9Nh2rwFPS+8GDuKPfBbPAhvKkT2ngLcEd3GfcimhGQJ3GRvghH3jcQJ941T2DgaJuvipn1heUaZATHTnFEF/LX2yaFeWI2AGoHqRkAF/LFI/VnAXxWQqer18uZQnTlV55zqAI6qgFp5oOfoPVadMaoTh8quVdX9/lFgXJ3EQ0XPVE2TCNV9NsueV937Ki8BUJN1qii+MkZViaaK9nDZ9/7Z9a9qL1c1fk32T03iVnZeVV2j7P4+Oq5/ZG/8W94jjdkMNPcq2jaHsCEXBUXNkJ5lxry338C4cXPoKq/BkGt747b7RrOlFg3nCOIMNBGT6j7LsAS6RhpwUz/PnuQmVkUDdAQPsIe3lVb4TjqhC7gXqr9S8efv0p5PdP3yb2CQVT+zSUcfgHxK4NmfXUA6QbaHYCAjJYtt1GLJAjkkAaBU80vlAsq4ZBAoLvo8xDRPfiZjR1kNlPeFWLk3UqtttSbTfFAq9FFYCcoE3LvJJgjtK8F3uzfjtHM64cCWHWjdpgWyg/lwkPaQRBOBcJimchxf+SWon4cYh8W9rTQ0+ZPkhiQRRBZrp3eBz0X3cZ67hmaBg6+4F+3bHI97xvZFVr1Usg2a0H7diy379qBthzGx/mi1ebAaHiZ4pyIbD9Nk78wzz8TZS96HPergXohgAqv3DXpchGHU4B8ifs9iW7kPe/ZDboIeV306G9ZiE/ITDUhlBNbd/SjmvfICrvvwFTg6d0FCWOBqAN8/NBErnpiOO9zbuR70gKBMJML98Uji2TjlzBNx+RfvIp/GgeRzCEeC72EXB2r3g3oazi2Zh6cuGYXOs59G4/79UT/C12U70EwwePAQHmXSoNv0x9Dh2utIJ6ezpCcMty2E17v2QmPOt8cniyDNAszBQvhJX7+nz1UYeu+9OHXMrfyhDtPPPRkHfzyIk0/tgmN6nYGDn3yKH6nnvz1nE/diBuPgxxvn90OY5n3Xvvk2pyYl6EJsWbmIFPZh6MmOBV1HXYns5d/i2V6D0CbrGARobFnCqnwaWwcWWD3IbNkRlz0wls9KCG92vQxB7vWhP3wGPxNrso8KmJzKYutL13ff4+URY2BYfwDmY5th4NJZ0DY8GVYmsEoI+AXy0lYQukA+3rykNw6u+gZDd7uRRW27GBoE+Wzk2dj2jnuxsdONxxMbovXD96D73bfzZT6flJI8o6mPE58YgR53jON+tsHz7WJMO7cfrA3SUJSXjzs+fRve885BmpP3aVWs/vH1gw9h9WPP4y7vdl7EwZZ99FVwU2mR4GV82Poywuf9hzWYfH5/DBxzI9o+NJr7yYbsr3/BC5ecieFjxuP4cUwWcmbjMpqjAdfVcXpLOFzsGsCYNPLZsYF7aNRbL9Eg0oJCbSEeS2uBfjcznmOfUzoiyJLL0yc2G1GaZGjY3UMjroy13OWivEdXrfDX5geaem01AnUwAv92wF+TkJdX3a3q/RUZ7FVUASw7XlXmb1VdW16vCbiIVx+rM25F8/wzwLi8+dZ0vOreb3WuVVWCIr6GZeNWlddAeYC77Dg1jX38/OoAfjm3KlBenXv+M/uy7P0fPZ/4mhwdg6piWl7MqnMf8etXFv/yEgSVrVFV/gsVzau6iZQ/uj/+6e8TICsyXANblRVtn05XcSuKvclIS7fh+8VfYeTwp0hhD+COu67DNTdcQdDsgY50XgH8QTqaBwgURQtsYF/tKA29ZDwrTfc0bN1VwpZdDrYmQ2YGPHv3KBR9L0G2JS2VwCFA2YDU54krEixwsroq7uVR6UHOVmd2cxLPpdN6Eo3/ygB+ibfSho/gRsC9QZy/SyUFYponSQVhDmgI9AWI0xqc89fQdDCTlGBpnxbBlk1b8fILz+Pn1T+ghIZoxQRcVhpRS0f20TdeT8NBLXp27oSczZvRtH2rw+A+JmMQhf8RXwEdEYhyfRoAyrXN1Ph7CbZspKj/9MOPGDFkAi7s2Q4339ov5vpvS0VCVgI27s5G67YDaWAuTdNq7wiz6qylu3ogVIyp9ubo0KEDOtJsz6hP5H0FMDnFhJSO52HER5+hgEZpKd4CzOw5APmUWtz5zacEhA5q3UPsae/FLwSFM194EnfOowHcWedDU2JCriOAjZMmYcUDU9F9zsto14fVY28OzKs34uHzBuPUK/rjktenwU9mhIlO7aK38JvsijxDx/3x+RUDsHL9Voxf8wPcNImMltAhnw7/WgLkd268E3s/XYy7ln+KcIMmpLNTU86l8BhdeO+Cvti2bCke3LYTvkZ2JJI4v37SC3j98Wcw5OWncXLvy7BhxQZ80ZmmhHeMxNmTH6L3QiFmde6LXZu3YkLBbg7EtTE4MZ26/fWs8D+26Re4EjOQ4juIb+59COueeQunv/sOzujTHZ61azDu/EvRucPp6PnOS7TXp88Dnykd9xtt89mVwQE/gfFbPQawPV4EVyyYzXtNZtW7BKE0mhAWFMPMFnUlNE/c8cIsLLjpXvS87Wq0ZUx1IiHR0c+AFXodKfQarsuKcRPw8YtTMWbqXCT3PBXBzERYwpQgsLMCS/nseZiH209ogUtvvBvnPHgXWRx6Pk8H8WF6e5w09hp0vOd+eCkvyV06D7P6jsRlr4zFzNvHoaPxGLSYNQkNO3aBg0Z7JToPfnn8KXw74UmMdW9lF40EuMnqydhXCDQUZ00Hl8yLvKXL8USvq3D1XTej1bib2H7QhENf/4p5vbui3dAR6Pjko9T9RzHz5LOQd2ALbvppPoLHnczUBNsFupiokd6HCdJ1gJoEix9j9JnoMawPLnjuDaXdpZhjSitF5dHjL5HgiI5HUiB17VABf11bEXU+agRqOQJ1HfBXBzhXBCCqAgVl31cTIFkeCDt6DlVd+49crybAp7y4VQVWqrMVKwMu1QV4VV3naNBa2frGX6voPRUlZOLgs7IkT0VAtOw1KwKMlb23JutwNFg9GviXBbVVAeeqkivlrV9FcSpvv5e3FlU9FzWJX0XXLLvGlc2hOomXqmJUlVygov1UkzWv6vn4N74eCrM0qGNLL37PLth5PxICp/ErOB3MHSbs23QAt4x+HOtY+X5s8m10mu+OIM8329mPnJVpP+nWUVbrRCpvZt8+qfALCJfOX2FW2IuKCqHLSoa7uESpTiaT5r7q2+9xTFZ9fk3n3xOTkJCaSBo2W8MROIfFgZsgyUW6u5GAISmJCQItQU5p2794JT+eAJBrkWF/+IjSSEyq+wK8BTAqptN6gkfS9z1eGvlxvs88TdD38kwkEbQks61ZPX2a4uifx4p/96v64O0FNJpjguOii7ti0NBBOJGAN25erSXFXPEnkD7opUkGNhGL3XOpW7hMx09WQwIlD98t+wajrhuPSZOHoXXL49nOj3T+FDqNM3aJDdozaGxFyPuszYOrxyI8YRMB5QRrA7Rp0waXLl/IxIiOruoRTDWacEynLrhywQIEqE83FhzEe9eNxubla3D/88/Dc/wJsJ/QmGP4sOWdD/DCPfdg0KgRaNr9IqSddhbcZh/2PjoFH933IEznd8FZA/oi1RLBynsfx56CPAz4ajEatTuDzu0hbHxpJrJ378EZ426DP50JmNy9eCrjFLScQvB78z2cKQE98V2YTBB3wS680r4nTrjoYlz81EQyQcQckoaSwurQO/F+t97Yseo7tO5xBVpfei6yt2/GshdeZx95YMLab+FNyYRnfxHeol9EyiXdcSFB8colX2LLhGnYV1yEqdEcShhsNOML4L2+V2ATmQINLu+FC0aPQO7ipfh55ttw0UhgzM79CJCOYKRR5KNndYNz9y5cdPO1aH4eE0bscrB17hL0fXE6PDbKEzj3N87pxSRYAH1XzIeba2/jnnXyGVr6CGUQ3F+tRvVB/lff4f3hd+Ls0f1x4n2PIZ0tEFc//BS9DdJx0lWXK/ux4JsVeP6igWjQuAlOl/M6tcfPX/6AU7qdD0ObpmRXBDDcnIXr7nuCEoEb4SLzRNwCJrPC333CrTjtzjtIp7dRwrAA73QbhBtWvQt9ogXvtx2MIpsZt7LSb2h9guKhsPqhJ/HF+MkY59tC/4VUfj6YsOzeiWiQYUGrEWyDSP+AA0u+xZMDr0f/G4bijAdGI8LExKFv12JWl9PR6/kXkD58ENLJBNpAL4B5kx9B60G90XzYAAT252Dbt7+iwYVdcdIFnZFIZgSzj5ic3grJTPb1evd1ZDVqDE1qOnMCesXbQSj+ktyzmJj4ian569ShAv46tRzqZNQI1H4E6jrgr/0IqTNQI6BGQI2AGoG/MwIRUpajBB4sLCJvzw1weC+nTpet46ijDhbo8dprczH95ffw+JTb0KvvxfCzCqszsYLPL98+b4CO/ZZYRZ3mWRYzqcWsqLvYDi/CqrkjMRGH8r1KRf6lV17GIgKqvdL+WQri1CI7HA50SGuCq0cOw+ldOhBkUntPDb5VWoZTy+/2slKelPE7wB8z1jtC8ddKlS9O8SdrQAC/JAYMnL94B5isGdQZG3HI5cdd4ybhrI6dsZZu7RpWipd/uZQu/Sb05M827NyK68bdjjPP6oChPS/Fxg2/ocegPrh39EDFmV+kCAL45YhX+OW6UuGXBIOObuFKEkBkB0xaWFjhn/fBHEyb+ioeJYW6Ub1mZD3Y2KJNesPXR3qTrgRPHEyaktfi4aNe2kyavZjT3XF8S6Vl4cjFn3BPGOHTePGyIwsNO1+Ay6c/hxzSvi0kh295bRbm3DQJKSEC1g6n4qYl7+KgnsmXvVsws2NvJB7yYk39REzcvQYZXMf1jz6BxVOfR+sHxuDLtxfCufY3pFGKcdqoq3DmE4/CrkuC3hvFq/2uxKaVqzDxV+rxea3ldPZfNfkFjNryNczUnhvC7AlPIOuwhLHh9RmYN3Q07lqzDrpTjkWASRRZHR2Bty+SiwU9BkPjzEVjUujnz5oF16FDyGjeCAPG3o7j+/dDwMze8GwpueaeMfj4qdlss5gknePQOjEZO6Q6/hM1/WQN6NhJ4N1L+sLBrhJJ7c/Ah299hBPYmSEnIYIRn7+NzJM7kSESoHGhBt7vVmPa7fdg17atsBg4GOUP0pHg7q++AAimg2E/3r7iBpIGXLjyk5lK6zuZs99ZjOUj78UeSgZY74cxJQPG9q3Rfe4zTEodg0QyHcY2aYX8TBum/PgVkzNiTBhAwcxP8OKke5Cdf4gSFHpqMAZ3ffw+ks5qB1OxEw83bo0ONOfrettN1OtTNsP7mtT0dPQeNxqdho9AiB4BzjU/49mz+2PEgudgPq8ljD9tx9PnX8cYRnH9hoVomNEM35IVMe+JJzE1fz1ny6QX8faNzdqhPlt0PvjzOj7MTNaQDfT0iDvYZrAvLpl4J/ePAdu+/gmz+/VBK0qBLhpzJ/z0XEj2uTC9z7Uo+X4DikgtSiJod0e0OGfy3egy8hqKOujJEfZg1cjxWDTrTfzawIxhN9+CXkOGQMMEIF1DOA5TP6Im4vNY9+C+EA94SGsQ9VAjoEZAjYBEQAX86j5QI6BGQI2AGoHajUBQMfzSkUafv+962D2XIcAG3aJHN/lT8Nv69bj11vswajTputcPpTu61IQJsgn4lRbOWqMCwKXqqCfAjvBnhQVFyM3Np0G+D6t3FuHVl6bDRFr9uad1wDefL2Y1NEq9cC4cRhtBCoGSOYL2F3bChEn3IsMibfvyCI5cZBIYWDhOPAz44/r9soBfIwChlOIvhn2SfJDDyBK/AH6DtT7pxVq8OOstHM/+8t06d8f4O+9Hh5Na4aG778fukhyMvqIf9h7ah14jBqNNu9bII6OhiL3SHc0b4pgkjiHj8JeGyYw4pT+eeBANvzIvVkIlHvyyT/YCr00m94usbG6nI/uYO4dQLp4Eg8VOUzVqn72ZqHdCFwUo8f9qd/mlwk9Jhtgx6PP3g3oGgmGHYp6nZdU/yjq3xicu6XbuiSBMCULfCOIQae+5hUVofFZraJ0hJJAtEaa/Q5iO7Xt+3QhHUgOkH3syNAlBLLrrHix/5S2MLdwJw05mljbtRPBU9qZPTYUxYmTcdPAQHyc4c1C8fSeS2rYFsgvwfqfL4WrbGEPfeB4uC03kOKcSok2S4zGtfWfUo7dEn2+Xs8LOPUPahZGgWxIwvkAuvhxwI4LcR92/pIZ/xy6ED+Ujs3kThJPY8d7k4N4MI4Hmk3maYth25KMkl+0oG2fCSJNCpX0kzyl0hZBIr4K3uvakzMCDYXPfojudH2663ds6t8ah5FRkUUZQTGaK+FCYGBdSSbD1m2/YMp4+BKS6aM89jUZ0Vpg5d7+E0U+He+4PH8G22c+1ZxeIaGIE2ZFsaApzod+dg1R7BmUw9RByJEPv0dEU0Q3Dgf0oZLItuUkLygC08DoMsLCLQTR3NwpzDiruB2knteC4KUpzSLusq7uQTBcm4Wha6feHoWeLSx1NCiMGyjhESsJ197u89MFg8NnisJjn+xOs9GOgT0AumTIp4pdggZ6MBBokYJe2GKmGNI7NpNVamnvqAmxzeDJK6APhYFINeS62zrMxVmF4+Swk8b0ozKYywkY3f/FziCCPLAMH7yP0004Ucj9F2MKiUVYjoHEDzseIoIYtLhknvcePfHpghClfyDj5FCZMEuEJMLFIVoJU9QXoh5gIMcvc69ihAv46tiDqdNQI1HYEVMBf2yugXl+NgBoBNQL/9QhQwy9foUnJdh68ny23WiFK6r20tbOEkpCdtx8PPvgg2p7aDqPH3MYv4DHNvwB+BXhHqP/mF34tAYE42+v5xV/PHvQbftuIBexD/85736JJkyaYO3cuvmL/8YMHDmDTpk14c/YsmFgFHXBuT3gT9bhwaB98uuhD3H/TcGSk0yjPl4u9ObuQmnD87wC/rJaizRf4wGp62Qq/AH6ptgsYN1HvqyQi2Jps/ZZt+Hrlj7jxppsVDfT6FT/gtWkv4aSmTQlEQmjJlmD1mtQjbZhVWJZcU0kfDnKMYrZRSyaLQcZRugzQiE/xPKAcIW7aJ+Zx8mdpF6ZIDKRVH+OpoaP6k2xHlplqRp8+fVDC9oNJGYRKBIIHCuw4rm03FPmLkUQ3/No8hFVh0LHSy/sy6WItED0BIyUPDISGMgshLYhzPhMoFH/QsSFMojvZGWJgSJmEn3iSK84w0J+AEgCNnMU9olj3ixlguAjbn52OhQ9OxY2u7WwXR+AnmN/mwXEEwjpq/6M0enRyOBPBoI6SEa87ir2LV+C1wcMw6uv30eT009i3Xg87Ew8hs4Yt8lZiwdU3o9+owWg0/EYZDg4yKnwEhGZeNkpmwozOl3OmXvRZskTZL0xhgIgWukQ7DpF9YibYTRLLAIJTPavfOaw8Z5g4Nya0cphIMPt5j7KmDMO8c3sjSqf/S9mWz6BN4j0SoBNQJ/DOBW6KD4UUdJPIAlH655F14mU1OyqtIHndErcTWQTiBUyImOlDIGaI2QEXGuqY/aF3AnvcwcPEFwUT0BfSEyORchlKWUyMDXiOS+OkJQC7SDCxYNBwv/j0NLbj66yOWwnkZc4IOxGyJ8LHeSdIZoG3G6R0IsjOEbTSlA6TKKFzvyQiaNNYmpTScRxOkfs2WTT0RX4E0kzYwlWuz1VOYf5C7l+6TMjL+Xyf/DlZ4DafC9JYEKamRtoKSqM8Mf5kmwr4SmU2zCEwTxBmooPPI/0+gsVs8Zlu5+6J0NRSi0LuLxHkWxgRoeo7XNwENnoNBDyUkzAaBPv6QsbHweQEq/khaQPK5J204JQx9IppX+22tSzv2VUBf21+oqnXViNQByOgAv46uCjqlNQIqBFQI/AfioBgs4iWlHRW1P0HX+GXclbYDC0USr4pSNMuby4Wf7EERQRLw0aQBkxAoydAk570QvsPBUwKFd/IKqsY9Ylhvoc95j//bAmmv/QqfmEbvA/efQ/dzjoHn89dgMXzPqareDJmTZ+B5o0bo1PrMxBpkIzbpj6MdRt/w1dz3sedN1xDaOGmkRsJvm5WG0s1/HHdvPw93gJQNPwCxgVsS8VPAd18XSj9Svs/czIWfvY5DhzMxoD+VyItlbRgUqrzD+1HfVaYQ4k2avsJlvxOZBIwhZwlZGIT6Gc0QCiPYCORdPfSozzTPi1BmFxHauFyKPhJzNVo1vbs08+g8zktkJXaCg0apcIXzSdIIpTKPA0R9q8PEcTULqGfeBOssno5D2JTr5bQjYyFRIJKv4/rbBXTObIaWLkWdgOzGco9Mg0AvaAugr4omQ2aEO9CcjBc+3CYcg5jVPFO4IDEc16sfHIKZj0wAS9ExOCRXRr44yBHMRPYe2xcN1L1HRzax57sWurHjaSsS4Ea0SImDSyMExMu8p+8kW7+UQJhkWSQ787qPn0jSONnHZpj0k+BEoUond9n92DLQ4cOw17/MDYxQbxMUpUUF8CQJpCV0hACfhJUuH+4Z9k5wOoSEGvEft6nna9LIiGR/hIzu18KOxNIg+a8R5sASjvo7i/rbWZ13keDPNmLRpG5iI8ckyAa6VPHNoNeHcH2ISZAshgLPhheUv9NXHNidXjIZJHYOzg3Sbh5uF+shM2iCikmyBbeRyJZNgGRkvi81M074aBPAXtbKPOy83Z8Hie1+XakKVKSGNMkyCQLlQOCxZVrhjkPbVi6VzAhx2e0IOBFMmMWZWtBA00FijhikmRy6H9AUTxCZCjo7Yy5eGCwg0ZUnmuyIZREBmMQZTJEQhlhzBXGi0RdOmUwXpLeCFLOEmb8dATjwnKRv2t5HR0/B7gpKLnhZwU/P5QL8M5laaL8/PFyTlbO2033fRuZEU65RyaRxEciJPMnBUXH2Ik3R5RzoVNDbD8yEVTXDhXw17UVUeejRqCWI6AC/lpeAPXyagTUCKgR+I9HQIqDUb2P7uZsUXdgLopyN/CL9dlK1dNAyrCfAK642IXvl69G3wFXspofVfrZ+6khFsCviSbQbI/AnMBXS/dxAd/E3azk52Hf3mxYM2lURzDUICMLJTn52PzbOtRPScfenbsU4z4BGllntEH9Dm2wfsMmfDb7HdwwoB+anNAI+ez5bibOiFf044C/rGmfnnMoC/gVJ3yRF5QW/oKk0TtLXEgiPTpA1oKRQESqjgaaqAm412tS4DXR7M9fBJuHPQfYK9x2bGPkFcWqsl4mAg4f5BorfgHiSih4VKHKKUZ8AAAgAElEQVTvE7QI0GHmRGkpyJ95eD0BO69Mfxl9encgWGyHpDQCSN1+wpTmsNVvx0omO8OzT71dEGctHuREwBwgaJLifiLBm/gRBAnIeIseI+GltCZUYhmBTiq4rPwLoBNhh9y7jq7tYoQn+M3IJIGNYN+n8cNDDwBRWNuJofd8uxB76GLf8dab+S4LigjkM6Sky30RFUo/YyCmkeD7SrhwJo+e5nsa7Df70YAl5gIC5xShXpBNwbK2Eq1cvi6gPBjxwU4tPrM2RIhmas+lKh5B0WsLkBsuxnHDbiSdnm/gzwqlssw/smsfkSV7wNMV38m7SCtxshrPvcxEURHBdYKNfIA8LiBbxUHvxk/z3laq0x2uGsH52TlGBGYa9jHbwYWXORmQz8RAmOwRSfuwB4UC6tm0QjGVL+BdJ5HxEWZWhakT2IVtT+8Mm3hCOLUoYtHeKtp9Pkc+Jh5KeIVUJkZ0ZMgrGSTeco6eLR+lGs7kTJQCdo2TF0iOMC0mtXVeJ1BCU0AmUxgvH0G+mNrZ5EGk34A8DLKGXjrgG9jm0iQZAybGolaOw+dbEiF+7lsf48imiTBJAoCeDkErEwRMsGRK+sHN+6XUoYSAXMLHJ134GbDKXzgBN5M/NiZLRN8vc5YWmfKHbL7G9A3lB3yBfg7RxARuNbJFyOSw0nPAHCALgYtSwHMy2drTyZDYOb8cJm4yxLOBBv4SAoH1JiFPyLASZFL/FSYJ2RF17VABf11bEXU+agRqOQIq4K/lBVAvr0ZAjYAagf96BAhcwtQ+uz0aOAh8vTkvonBDJlIabUTYdw5p2iXIz8+HjmAlkTraACt7ZmtCzBiPgE0q+gJ8lV/yPVwBxDEQrvxSfOykh31I+T2mfY+BeAWosxoeb7FX1oU//v4Qqb9/5mBN8sj8iEZi84yBdOUgwBUZgFQR5RDQrqPUQDT7MkcfDcXkkIqwwJxYjTt2rhS5QwSSUukU2ruSbJDrsYpZQo+CHOqu6yXVgyONiIZs8RynaKebIrVea2rhU5RZ1EXTsT8Tb/W9agT+6xFQAP9/PQjq/asRUCOgRkCNgBoBNQJqBNQI1I0IRKgr1uhJLCaS1VGlS7c6HNw+kwreM1jJZW9wI3uDs6+8AGGrnf3ECfitCaSjk1aruNSXtqpTYLCY15UC/rjGXSNUYB5xoB37KhwD/spBKvPhhEHp1+TDhnjKWDFn/D98kMIQp/+LTCGefIjPKQbkY4kKjVCGBfCLZEBo2TK9UkiuzEmpWkrVNva7cs9Mbsi50ilMRlISDAT8rnwa0OXnoUm9pqz0Bim7JuWaxnM5xXoc27IzXG5WW9m6z0Q6tHqoEVAj8O+JgFrh//espXonagT+kgioFf6/JIzqIGoE1AioEVAj8Icj4CK7l+Vnxfb6IM376iF71z1w7ekAS8pWGKLUvJOOLK3prKTFC3530J2c0J5UfmEOH6mWx6takjxQgLGAegHCpa3zFIBcWukPUxeugG+OHU8OSFVfwHb8l6KN/5MVfmEYRFnZV64lLfOOrvJz/FjigowDPfXV4vgvlmCl52v4s/hRIeAXMz/+0iqGfeQPeJ1wF+UhQApzvczGbCPG7gEUVUctSTAnNoUhoT6H/JOJjD+83uob1QioEfg7I6AC/r8zuurYagT+gRFQAf8/cNHUKasRUCOgRuBfFQEvi+wE2loTjbio09aztRrd8X9d/Qka189itZoaW2l1J07nSWl0yaZulxX+SNwsqwx5tSzgj5NaNUT/MUAfq/4rLvfU+4u5nvJnMf8qBdxlwb4AbwXwi038nzh0pS374syC2FCllXplPkcGF6CvvFpa3Zc/a0R/IEcpM0ESCDEhcYzSLz3EQqz8a0r1/dIWLuAuhqswh/poas/t9agPN1JrzWRCYgYcWc3hdoVhsVK4zdhoKadQDzUCagT+PRFQAf+/Zy3VO1Ej8JdEoLYA/xnPOrHqZumkGjvk7/FD/XksEn80DkJzPWuaOO2I0UwUK24Wuxphrao/V+Og7od/6nMR/5ws+7nwl/wjUAcGkUp7VONhpT6BAJZVbt1uaAqOwRdfDEOz1NZihE7jOp7DT7RU9ganqJ96fjF1Myq6foRife/lKA/wa0sr9DEK/xH6vlT6BYTrpM2WkhD4X+Cr9LcXd/g/cWh4/d9p9g/LCWKygpjtXuzaMdlBbC7RUgBPl4HDr8UcyWItweRQziNol6SBlg7k0h5Nw2SG31nI3ugHaNQuPgd0hLdSr29NRdqxpxDjs0WaxgAvDQKtZva0+3MWBX8iMupb1QioEfg7IqAC/r8jquqYagT+wRGoLcD/Dw6ZOnU1AmoE1AioEfgLIyBtswy0lI+wSh0lGA3Qfd9CML9nzVwE83eT4k/3fnL3Rcte75hmNMW2sb0X/bnZ99zA9lohuprHj/Io/Vpp4K2A6RhIFkr9YXDPSrn2qLZacWZAXNdfXiKgJrevldZhcVPBUsAer9DLOAGa7cUNBFluLwX7sSREbMKxdmeiX1ASB4p3QexOdYpkQae0KBTtf1Ac29nWzufMQ87+newIQKP3tGNQ6NWj+Rk9aDPuYI/7MHX77BBAV3MTTQ9VwF+T1VTPVSNQ9yOgAv66v0bqDNUI/L9GQAX8/6/hVi+mRkCNgBoBNQJHRUAk+NLLPhQtpkGeie21zEiyEMTnF2PG1OE4u20LVq/ZOo3INKNhExhIRRfAH2VSQMP2dEaC3zhIL8+0TwD/EcAd588fMe2LO/PHAfZhs79SwC3U/z9zxE0Ff0fpL6Xky7h+9k477BnA9mRyiB5fDqWCH/YcNv3TlOr/peXYYd+BMBMKPN3ACr/X42LFn3p9J40P926DgbExJKQjoM3A8Z16K53jTAmUTtA80CyJDrm1P0dg+DOhUd+rRkCNwN8QARXw/w1BVYdUI/BPjoAK+P/Jq6fOXY2AGgE1Av/8CAgjX6cLsY98EUF8AjGoGdpQlP/vxKVt0jB2zHWKO7+GFX0B/GZ7Coy2RAXwh1ntNpSh6ZfXlo+i/3IAvwKrj4DqUh+Ass2s/mxlP74yEcVB8IgPgFTnFX8AivEVQK+XRt/06pc/cx5xzwBx3lec+SNHAD8I1BWZQRnAr2PCQDmPvc5dzmKe70fQU4T9u7cQ8LNPPQH/sadeRKf+YxCx2pR+6GHKGazCfAhyXiaV0//Pf4rUO1AjcCQCKuBXd4MaATUCv4uACvjVDaFGQI2AGgE1ArUaAQL+KCn97EQPQ4jVeL0Ooso3BgvR7Zj6sKc5MHHSWLbnCxAMO3HciSegxBWExVGPzv1szxf1HdbAS8VfWttpWCmPG+AJ+12o8JEwy9sR0uMJmkXXT198AmeCXQLvw474peZ9AqClsi+/hCpf9vjfDtcxwByv4Md0/0cAvlZvPlyhV14r4xcgf9da08nwL2URxDX6SovCmOdAvI1fmFT9KOcvh1D5NUx1KEx/LQ0IAxokWBw0ICxBSdFemvUFcGh/EQ7tLUaXoeNI9XcjbLcpKQ4t78kUInvAQJd+Zeq1DPhDXrgZYh+lCalRI5MQnJI5BG+gEBYTkxJhK1ULZhRJEogGg7KMFmE0iFKD8g+fRQszsxgRmi+6zIwJAkj08gQxO9SG4OZ7hazh0QSR5i9RZA1wUtJAGyFJMll8CXCxg4H0LPCiEEkBHYq4r9g3AvpoEF4aSlq4ryR4/CvXVkIWgV/2HWNIQQr0JKSInUShJFP4choTKrpgjEHhNZKbIm0WZXxnCMl2JnX8+dCRkaHRUlIRTYCnNO+i496U3eqlD4OR+0YX0sDPezZJYiYo9ySLz1hxsrITJFQGXsPMn8lLPn8YCXx+4OJkQ27eaxCFCSnKvFP49lCeE/p0IzzcJ1ZzKuPAuBndZNDQEyNUug+UsdnBgsmiMH+3ee18Pr0I6vncwK4YRbq9fjisMhENnLJGHFvDiySE+WauDxgLj9YNqy4MRhi0h6TVho8dN5jc2l4I1EuBL4lrGaVcR2OENuCDnb4cYXkOxDNDnkuGQsckFrtmKiSUXJ3iboG0bA+QYJUlVK5rl4CX7EEgifMyZiHZzz3E//EnSOTYCbx3GVJOE/9N5ZFXnoRYws/F0WV+Oj8jylj7eOEI1zvqCcPGuERk6WUb8tkz+WV9+BdSktzGKO9NgwZ1sNuFCviVpVUPNQJqBOIRUAG/uhfUCKgRUCOgRqBWI1AK+AVe6An6ovwyrQD+UBEuaNwA+3M86HTOKRhx/ZWo1yAJCYl2mKwJpPYnK73kjQR54mqvAGn5oi5mdzUA/FHS648G8dWp7sfPiZbS7yui7IdZST8a5Eu8pcovyYSIrtTANq7vL/UakHMEJsq4YjBYMeD3M2fBpAK7GbhcBUhM0GHV99/hq8XL8eVn32NPPgFrZhpWbd0AC5kS9OpXQJvX5VL+XttHiC0E9QTl1CRgm6cQJpsVWaR9rHjieXzz3Axc9exUNL64K1EtY8UWilomdARzlbDVoElJxhhhogEhzR0I1MIKbjUy4eLiLiK0RCMmFEDguGPpYrzacxB6Th2Hk0aMIKDXYO45FyNgbISr588GbDRX1JRA49OhmGaGBj+7Qeik72MUTvpIGBMSeSXGjuA7atAQTgoAjeIJzqfXoxPQkmNy8gpjgitCEK+DhejSDCYZYKOcgutgJYAnsLQZ9XAdKsLWtduRYWPChuvrDnmYhIkik9dBvgueA2Rp7NiLHP0m2B0pKPCGYGvUFBdcMQRuJnhssm9o2SCgfvu7c1HMrgztbhqCbDJaEncX4ZF+A3B8wxQMnjcPvhCTIdxfaSYDtn4wH+uWLsflD4xFQb1M2MVDg0kCnsJ1KMXB0vtSnkLOK9sUxkeXXYndS1dg0u5NyGGnjBSCYr2T8hFh3hBJu/MPwZqRzISJHlYyTuQIawicOaftb8xH825nI9ryWOTDgz1T3sFH457GyPnTkXZ+R5jcEbw/ZiysJj0unno/CrQ+JOoSmezQI0S/iRATC2bu7UjQyXUBknQWlPj9MDNxY2Ic9v78HaZfdRXOuOBcXPLsc8xzsDWlbHC7gZ8PASRok3kf0puTP+Meik2OCQ0agWq5f8K8rs/rgo2dLKJeLzQmGlkyeRSlV4iE18j/UxplSB6CnxWSDNFzAzL/UCqJqXuaGBXw1/anmnp9NQJ1LAIq4K9jC6JOR42AGgE1Av+1CBCrRY38Qs//dKzUCuAPEOSaok70aNIQe/Y7lcpcpzOPR/ce5+A8frE3mE3sJ+8g+KMeXQA3Ab4AaCm/0oaPX8zlzzGzvqoq/PIlvuwR1/vLeKKtL0/DXxbAhzm5I/r/0sp+6ZgKRZ8VYjlkrKOZA2azmdCJ5dDSQyH/Hzb4k7EYE8LKygB/ROsn6BK2goCQKLX7u3DVoGtwcB+rujYjfD5q+40aXHPraNzz8EQOyQQHb1kkEl5WVi1i3FeLRy6vnSatEb1B+BwCFoPYOGceZo28E/UIrQa8OgPmrATksSougDQ5wrUO8Lx6WbCf1IJV4wAL+Ywx90CRx0n/Bzsi23Zj0XvvQW8keNcE0LiQ7RVz9+OLD97EKdddwc4PjRV/g80L57FCrkPmgF6IEgAeY2Plv8CLlpMfUNoYWsKsbG/bCHdBEbxen1L5DRAM6+h/YJXEAyvqr1/YFSeMHoKm/S6DQ29BhtwHjST9DivcWiM9JixIanYsEtLToQ96kf3JfEy77npYi/zIImDeyHGSCj1wGI3I1Xr5DESZ8DCjkGX7dfYQzslNRl6UVe0GWWg95DJc9MDtcOqjsBhsjA7v2+PFc117oHDDr+j//ONoPnAwkxUmfDToahxYNB9dp7+J467syecqjOLvV2P6laNQmO/EjXPehP78s9GAZpDS8tLLfSGdHgKsZJM0ofSOEAkJIkX4qP/V+HnRUow/sBvRxFRoSqvhh/isZny+HO+89TbOHD0UGad3Yj2frAdhkNBL4rf338cHN47BBePG4rybRsLJrfb+Vdci/+NvcNeKzxHIOgahfQfxxi3348Cy73Fsh1a4+vWnmKXJIjgXoM7EDufn4PoKCyhfFyTHgAk+Mgx0FrIS+LoxZz8ea9UJfo8bY779CtY2p5BdQZQuz7+U9ilxkQRRiJ8JPoVnoeMImljyJhRGtISvp1hRTMaGheuq8xHQk21QwtdC3D/C9GAxn8yFKIJMyASYPCK/AzYX950wNKyxBEddOlTAX5dWQ52LGoE6EAEV8NeBRVCnoEZAjYAagf9yBI4C/BECbWnCJ4D/4uaNcSiHtFtq0i38Xk3vPoy85RpcM3o4Dh7YyYp/PQQC/OKujxnfCeAPMwFASzuF0q8A86oo/axElqXaxwF3HKQHS9v6HQblpWZ+hxMDcYyvUPX/F/CLdEBo+TIXmaP8ORgMKn83EuRFmbSIt+Eruw2EOSAmhCJOqAzwawxEV8RmrhI37CY7fl71C66/ZgyIW5DMvwuADLOy2ajFiXh34cfQp5D7zGuTIa8wImJpkdo7/AECaCYkAvxPAHZ01To8yUp8UomPhoZ+7OAEMwh+w7piBC0hBLgfUqxmnH3X7Wj34O2s+pPGL2vPyq+PFekkJgQKv1qBhVOehZ2VYCcr6GaCv/y8PShmbBqd1R5GQxaKwi54t67BXr8PqRd3R0oR12TTDkohCnC/ey/ZAXokk6b+0WPjsfS512E6kI+E1AS4eQ2S7aF3+SmlYKIigdfUpTIhoEFRxItUJllMBPwRJiB2ydiG+rj1w9mwXngWXSlIhQ8EsOfLr5CcnoFdLiYoWGVOslqx+cNF+OK5meh0/QCcM/VenhuF3ctNzz2iLJaAV1agqd0QNB2rLjs98CQnwrr5F9x77nnQW1Jx14JF0J3QHDre25Qe3ZCTcjIeWfoOiQchPNW5H0o278aQmc+hef/efEKELSF1bB6segeY2PjgxZeRu2Y97JTNJHKfJPL31VuXoZjmkae3604JiQMF5E84qQu59qbR+HDwrdhUnINBb05D275XMBnDThvMYRlDTnzQ7xrsWPQ1rlv/HaJNT0KCrwTvd+6JbatWYWLgIGn5qbBLvs3rwbw7HsD3L72CxOOPxaiv5iDSoBmS+dng5u07uEcQYExtbNvppmZAQ6BN2YOXVXwLf779sWcx+6UZ6MA90eXGayEqA/HuoPiDEymBSxIApOeL40cgwDXgChrIilHkBxyff4WTpwud38p1l/AKc4HdK7liEZj4zJpL3S19XD+NiTILxibo8ZBpVPssmaOfXhXw197nmXplNQJ1MgIq4K+Ty6JOSo2AGgE1Av+dCFQB+Lfv8ipt5KTiWMIv921aNcbsd18lfdgJi03AMtv0VQD4JYii1q9Mw68hDVyq+ALghWIfr8LHQTr0psNV97KV/bjuX6+IuuNHqft/GZmATsuqMfnScr6ML8wBuV58fJk7LfdiRn4iRVASCqxolmrrtdQ1Vwb4vb4iJCUlsz2hn+Pb8cITL2LG9Hegj5A9QAG0kaC5kFXwRHsyuvW5DA+/+AJp4GZq5sWfgMC1tnca1z+X3gwJZmrdV/2KZwffgNzcQ7j8vpvQ8Jz2pNw3RpRtBtN9Trh/+Q0zJjwOXWp93D1vDnB6a1ZzCQRZdY+YBNAxcUCQbSMgQ4Qadv4ZBgIyvwbu777DtCuGovebT6N+z8tJsg9hzuk9YU2PoscHL0HDivE3k5/DJ5NexeO7tsCb4IBF+hpu2oufC7fBlmmBZv8BZHINC3NyMHfC06i3tQi7DTlIY6wLA0YknncmLhhzLWxcD6oAqOtPRrSwAJnndkKenTIBxjqxpARPDh6GelELmQNeOFLJIsjOh/NgNgpdRchq0BDp9RqylaIP2gQbq8vFcDN7E7bYUL9DB1xEUFvMSryPMggTK9IUHJD1UADvtysx6/GZuOH1uQinJzAlUYCvXp6Cxqlt0bzPOcChA3hp4I04vlUbnDf1ARQJs8CjRzFNIyldp15dhOpBfPfWeyjevhOpFK4nCIfAo8XSxe9gy5bfcMt9j2A3GQWODBN2r1iJfct+RaHbjz6T78EpN13NmFPSwPN9dg64Yy2mndAJx3Y9DZd9Moc/NsJKFsWDvL9j256AIUs+Q6DYwRhRp0/PBj05FXvenK/Q+JsN6gOfKQUGr7BsirF20otYPGUaSoLF0CXbkMgEQJTJlt0aHxzMBTjIEHIWU3OflgE3EwGhokIyK7jsFooPKNFAqgMXjBiK8265kVkwO9MVTCDx+fJSOmLj82em54VBDDH83DP8PACZN4rY30VmBdlEIjdhPZ/MBQ0Tj8wQ8FQXWRd+SkdSuZPq2lErgF8+5FzUCfl8PiQkJDCGdF/lh5pCvfoXHl++9yXmt+6GaSf++ZuTsUZv5jipjbFw1HFoxofhyedX4NV8/uyEVtg4IKOCi1T3vKrnqMwBlV2r6jH+njPK3CPS8dyDrdHt77lQDUfNwU0P/Qb0/2v2QA0vXuPTVcBf45Cpb1AjoEZAjYAagb8yAlVQ+nfsJRgkTdvndSM9hXRiVrSnTnsEbc9pyYInzc+0dOxnpTpO6RcNv1D6DwPmKgC/jpVPqbjLobAEeMjfFUM9+b5KM7yypn5x0K9o6wniDaXu+rGKf6n5HgH/YZo/wYF8FxaQL+MZCB7ilf74z4R+rFEoyOJhQAgu5oOi4Be1giQHKtHwmyyk7bsJCl0lsOgcuPHa27Bm1WbK1pkMIRDWUhOtJ30/yMGidjt+PLQfbtFA22JApbYr/IoNoZ8a+fUb8dSFvQnWCjBw2kNoOHwA8gjL0rwNWC13w7NtOx49/wokGM0YPfc1uI9rhFR7BpzeQwTDqQRxLH7zbhJprGagmd/SiZPw5fMvUwYQZHHXjD3FeWgh+n6aFxZnB1BMHJdkD6JenhV7Wf1NCnFdTBHsIvX9IddBAjwDK+wi4OaJsqyshPvDBdg5/3N8cuuj8Gk1uHrmFLxy+WW44pGJcBptmPPI82hKL4EBY0ch9Ya+2Mn5NKVRXYCGexrq9sNkMJg1LkzqczmOIzDOJODeR127GEduWPsb6qemo0GjxlT9UwqSYIeXe6dRAYGmiXR/0vjtrU/ClY88VOocqMP2VWsx94IulHIEaaTnhJG+FvkeikTYtlKk6K5gPhxhO9feQ78DJp3cITiSkpRY+Und15NLc0exPID8H6UIFgsNM70lrFrHZCZBUvoNTEzMuvhS/Lb6G0zZ9RvNDhPh+WIJpt94C3bl5GL0w0/hxJsGxITu+RwrOZ3Vci+8X3+LVy7qR8Y7973XiHzeYwq1AtriEko3WLC3pCGaT1mJzkuMzaq7jR4Ncg+U9fiiJvgyM3Hvay8D3Tsg57vV2E/KfyjspvTDg88nT8PpTH5kDT4f2twIcmg8mJCQBH1+mPR/H3Yu/xLr1m5Ay179UO+4VigMBXDimWegERMvYrjn5R6xmGOSAG44/DTjLSyaMAXG7ByyTfgzSkv2FxYzkUazSK0NAx68F+2HD4XPaFfIFjYp/bPyTycAEgRqPWX2P5/GtQL4ZRZx0J+dnQ2n04nExETY+EEjCQABHHFd01/570dtjHUYoMvFBaRz/9/0wm4+8JUdFYPVPwz487biotLrdi0HeO5Yshw9v+cHTLnHkfmUvZ/4OJW/98iATc86E592jf1j8ru4HD5FrlMP8wmOl9Q4PmXBPlDePVY2ZPnzqeaOOZx8Ke/8GNiP30/ZGFRz9P/301TA//eFvH///nif+rXqHuWd/1eMUd3r/5HzajK/6pz7V8Qgfh9lx6rOtcu7///v9/2RNZD31GSef0WMjx6jsuvXZG4V3f9fMcYfja36vv+HCFRh2neApn0GAlaT1kIGs5M09Agef2oCLrjsbAKwYgK6pMOmfYqFOqnPZU37qqrwa+neLsA7DtAF7PsJiOW7qYVVX501UfkeWzYpEK/UK9Hha3HwL/3tFfO+UsAvY0aoBZZD3i/jCOiX4lcc9EuLPcX3TzEcZLWfv0fICtDIfYgMoArAHwpQc0xQZWBlcvOGnejfa6Q0I6DGXJgJ5CabyW8gCBTmdIggZ72TcJJVahcryFYD51HLeCXicmPjwoV47+67Ydi7lwbsJlaDWXkuCSMrsT72hrdSvw2kc86WfPZy4I14EnXEEXR1P+BCZvcBGPr6i4hkJotpvJC4abxXjLdH3YTwyjXo9MLjyKCPwer5c7HklVdw2dMPIfOUM2An8Ftw061wJieh8/i74XA48NMCVph/3It+b72JaJIR2YR06QTt+SXZ2DTzXeRNm4P927cgY2BPXPj8RISTMzFPczyajB+NlvcNg2vLVvz20JPUrs9B5gmN0a7n+Whx7VBYmhwLjy1Z6SYR8Rch2UBATU04zSvgtbnx7sBbsf+L5Rg+fTLS+3YlIyNMV32a8oX1NP/z0YSQ0gv+YuqHIN6LRK6bhlXu7V8vx4fdu6HjlQNhPqUF3JSUGPleB5ML+XmFcKRkoojyAjMZHnTBYxLBCj87BVjyS7Dzu6XYumYN7qAJoY1T2fXVMuxbtRJm0tSNZH6QFIGIsBncbhx4+22UFGfj1Dtuxt68YmydPhv1JXl1UlOc0Wcw9phc8Oeww0FqQ5x1xy2shTNhtXEHliz8AEHivgwyEXYnBrB/3mIUrFyLlsMGIDmzKVxkZZj0YTRkR4NgcTGTAGJiSRkBWRm7yObpMOxKWJOPY8JDci7Cs6dxYUE+njqtF+of0xD9v3qFJoppioRA/BWDBT6YrVF8OnwYlnz2Be759GOkn9Y65kXAyrz0GfDwOdSR3WDiMybMEDefm2TGePeCz/Dm2Pvh2bGNaxSFg96Jfo6Z4mQeg3vt9OHDcdHtt0NTr4FYN1A2QC0/5QFaac9Qx45aA/zxOMgHal5eHvbs2aN8uMqHnXxoJjHbZGfWUcBHnAFQx2JX5XT+B+xLRb4M8K54gL8e8B8B5VYMG9kRt6f9/urVBfxAGTtmZI4AACAASURBVABbCnRRabLgyHX+PsD/e1Bd5cKUnlA2KfD3AP7KwH4sQbGza92r+v+TAX9NQEd198lffV5NgEpF59ZkjOqCPxmzukc8afFH3lP2GvH7KG+cstc4OklS2fvKjl/R++Ln1DSO1YllTWISn0fZecbff3SMa5Ioqs48y1uHqn5WWdyq++yVd155+66q+63J2h0d0+ruc/W8WoxAFW35DuQS8NAVPUKXcxNd0F1srda1+5mY/Ow4ftn2KRV+AVLKIW79/DKvJU1XKvwCvnVKtb/itnyiHlfeKuCcFXs3AY6wUuX7qBSopMIfoG5XfikVfVboTSaT4vAtZmeiq5afx9r4xZgBAvgVir5U/2k6Jn+W98vY8rr82ytjKDICBcrEjAbDitkgadqCwgn+o6wim4SuXkmFX8/zfGxhJ8Dp+6WrcMPQSbAT2GsEGdOwzkkQyNKa4iweYHX8F1b4Q0xkKPp9qXCWhq7WdgATFu8MG4l9dNH3RgtgzEzCxawMa02pOOhhBd5Sgk8efx2Njm2BRv0uQjEd1I4hsjfm5mHW2zOR2qk7buPvYQvvMkbU4D25MWVwf1i378U5Lz0PR64fP82Zg40LFmDIB9ORn5CGBNLLl4+5H4e4O0ZOfZIu92yylsnYswpe1KgZjq/XnOZtGnw4fBC2fvoVvHk50DbPQPur++H083vCzRYANkMi3nv6PpzVvgsryJ05LlvquXKxmSyAtfOXwpfnVfbEidcNwJXPPIrcVT/i2Uv6ol5JETyksu916HFqgR/7uQ5hssjtXPYiqcfZjTCQAVDfb0CuwUnauZkV/BDv3YxshwWv0EiQfSqx9tc1eK/bxRi24ANkdbkAZtLr2TsOLi07H/C5MPsTYmBYYkJph4/gXkc5h5l78qnuFyGybBlu9u+hyV8YK6Y8Td+Dp+l7QI06q/HMt0CfSNmAS4Ts9Brgb0J4CNvS4DfRq56V+ixtAgUFRiYoyL6hq35e/UzcveMHAvYUiuLDyE0k1uPrKZQBwOrDC027KRKBYdnLyTZgdZzPgFvvhjlCUQsBuDAPCPtJkqf1H2UM7MVBKgCfCQXw+1DCjgFWJmHevXgoNhGPPLpvOTypzdlyk+wO/gqxOq9ny8FJbdtAU+zD/Ts3IEDpg5gsRkUaw/K8UdpR0uBS2v7JIaBemkTomRxzrfkBb95+D4pWroZApwDZBPJ46JlA2RPQo3HPXhjy1OMwHtcYxW4PEvkc1/rzU86DW+uAPz4n+SDdsWMHSqhjUT4MS/uSSgJAqv4pKSlKpk0+DKvTGqXWPqSUC/++2nyEfl/zWSlAfFN6KX2/TGW8Ckr/72n3R83nqGkIEJ+GX2MV/rLV6k2/4qT3xSv19wmIssmB3723XBr9EdBbHuCP/cxdWgUvW+H/38TEkeuWmc/hOdY8ttViAZQZv1rnH57G78H+0e89kmAoPwFT87v5697xTwX81QUcf12kKh/pzwI/Gf3oinRFV/wjAFzGOhpoVgWQy5tTVWMc/Z74PVR3vap7XkXXKXu96q59ZWCzKqBZ1Xyr83rZtfmjYLWqecbjVTYmct+VJV/Knlud+6jOfqrOmtTkWSpv7f5oDKszN/WcvycCSmdr+R7IL/1Kj3FW48zSx95Hk7DGTWkkVqj03zbo2a/cR3AuVb5EPeZ/NBupafTQtlOPTjCtZVWSSny217JQiutRHMxNBP5e0nkPS0lJm5fkQAyUxwB5iHRoDW3F2S6ddGYPqfGkl7PVnyWJXQDo0q2zZLK/uVT9eW1WnvVs16WXCivHElM9i+YQpeK0+yJNWCqbeoILpWd7Kbtfp/Uo1xfWQFwq4GWSQApeqRkZ8NIlXvEQkLaEAsIJ0BV9PwGIfC8mRDncNrCsZCC+GibGyuumn4E5Abfe+ACWfbmG92PkFMiMoPwhGpV2drxrVjjdrEpuyDlEdGRT5kpLdulh9/csbDVHlaWIkj6d7T6A1UPuIZzTouvnryFZn0TndGreCw/i2YzmOI0U/XY33QJDEkErwaVAwIls0di23cnouewH5PE20ouKUMTKfBLXeKqxAan0BJwElBZWcYmXUUJAry9kQshHiQW9C5vTqG8daeZJpgQk0DU/QgO2A6zatulzKQaSNcBsD36d8Q5+3PEzTiQI/3XcY/Cx8usq4RzsbKsobHwDNehi3sff9WE685sDyKKkIEKn/MvWLsPm15eh863Xwt8gDdoiF/b/8At8KVwftgvM3MlqNbXlmnSa7T07BT6CUdlXklTykpquofucj0DYwM1kYWJgH1vfpRcnIqtjGyZvWJXfvA7f3PUQBo8bjfenTMGGuR/BksoWjS4f+8MzOcZqdhE9KNLpZbDfEqS5oIOshQRMLdiCdx57DtHFP2Lg0jni4UgPPBomUguvITAOEdhHmeiiwgHI3oxPxk/Cmrc+5A8NuOTesWh9x63YxxcDTDY1I+Tfw2vVp1Zez/f7tATw7DIQoAZex0SdThIYjM3Otd/h1fPORouGGag38Cqa7TmQSJNDYSV4rSHYGUNT0ITChBSc3vMyGE5oxmQHQbX48vPRC3GfUmEPS4ha/7kf4/HRN+KGkUPRbPxUPiPFSBUQ7zHh4FdfYsoVfdDnuuvQ8Rk6/svzWHrIc1XWQ0PiHOSzr+U5fppbmjhfz/79mPfow9gy6y00cHmRZ6QkhO+3kR2xscSDrDNa4layOBxndkIJP2t0fE7laVJ6+ElmRR4rjqUl5UBHNhI/uar5JPx1p9UZwC+3JB96u3fvVir+ZfX88V6o8iEnmVUB/0L/l0xrXTx+Vy2vVFdfxewPg80joLB6lP6jQHaDbaXAvfzr1RTwx6r829C0lClQLhA/fKm/DvAfAcmlgL8CsF8+bf6opEd56yLjLbEeTq4ot1AJ4Jf5TE07IlM4fMu/m1dFgL5sQqAu+Q0w4SrZyX/YURX4KHs7R4OHo0FORaBHxqjuuVVVJysLb0XgpjpjVgfkVXTt8t5b3Z/Fx6zJ9atas7JV/Mqq/UevbU0AX03mW9N7rA5IrWhNq4pNeWtYnfdUdL+VrXNV76nufR6dvKrOfq4s5jXZmyrg/4d9oHO6Avi18kVcTLLKAn6PC6cR8PtIITbQVUwvLuxs36Yj5Vda0T04fgz69u/FNllEJayESzs/FwG73Uo5IWn00rNdDPUoCT5cPIrr+iOlYF+ipdGyLExg6He6EWBrL0kCmCwmpR+8jlXUkMbE65sUGXeAoF5q8iZWyLWUGXDabAeWGxufyFUB7kLhZ1XeUMpi1YRcCriX771xoz6p9Mvf5futxsbEQmkSQgEk0mOA4wkvQTl4fTli349LWwiWtv1TKP9EZ1JIK8pzYhjd+XdvL2AYOWe2MTMYJFHBlAFBo8TOylZ2K3duR5QFNTEGFMCvqWXAT9N9pFHDraFO/91LrkaItIPeH74IW4DeDExi7P1xEWZ0vQTnPvoIzhs5hgZ2ebCGaYTIRMcj9bNYWT8JAxauwXYmgpqLliHiQD613qnsT18gCSCu3MNd+8C2LQfXvfI00i44j8BRQ9d1H97sdgXCDg+uffcFFGzdCc2eYjw2/D5cMfJmnHLvjYSRrI0JYIv6kb1oCab1vg7dH7sTTU4/nT3eo2iiS0eOtwiGBK3i0G+k0V3E6MTG117Hirc/w/15W5i44QysdjrD86BJH5iscuvY9z2nGM/2HorAyhXQZaajeaczkEfjxYC0VyAItTkSUFBSgBRzBvz0NdBwP/Za9D5nbkNQHPQTjKyDM9HAqnVY78OmDz9B+OdNNPPjPmPrOB3bQToZIwcBuWvJCiz/eTWr92xnedzJuHb1x/wCyMo3ExPw83ugmb/IKpF2mBFht3BPFO7cjG8/+gh7H5uBvd4DMDZNwoWDB6HFaV24P+301XDA4yom46YQqT1705VfJAB0zpeWdSGpfMuDR0NG/pYU8OCD/2PvPADsqKo+ft6+XraX9AapJEAAKcJHM4IiKIiAigr4yScgKlIUsAEiCiqiCKiogAUEBRRRQaRI7yEJJCSEkJ7N9vp6+35ndie8PF6Zt+k4E5+7+2bmzr3n3hnmf87//M/ZX5KOv98r8Q7s5auVDYDlMLoEU6nVl4h341vBqeGtkZW9Cbn46Qek+uB9JcD9EMfJ5kUsTxvrwUkSxBnn6emRH847VkJUTjhn6ROMBZo9DhBvdFBuO+F4WfHKfLnymf9I/267U/nBu0mbw2D8DOt0GCUzNcUG0K8urzgsBy8OFgeif7Jhvcz/9W1y73XX48RISk1XBB0EygPWIfgHBWOgpl4++/tfyIR5h+EQZGa5v1QEMMlcqHhmdRCni/7DUVOl1RW287ZTAX4duz4YNdLf1dX1DhE/s9yJPszUA9OCF7S+vt4AKDtb1F9B8Bdl76GcdQWAC8eUENQrNus5oHAYoFoB/Pn0/b0fyRH626QhsDkQ3XSOhQh/fm+3JeDf1Pfci+aAdePanVOHbJubLpEzjvx0hYIOgVyQXtAGm+sCbJYCkNOfzVMDygD5Iv3dzs+Ad1xuVwX8OpByNOhSoCgfFJQCKJWADe1XKVBUaTS5EBA2J7HSfuVOvtVzc69f6VotNT+5NjIdK4V+mvYsBuxHSv83xzJStkTu+itl13JOBivAvZDdrZxXCrzn97/UOhvp9Uut01JrqdK1md+WDfgrvVN3/PFFAT8idHMRMEv2hom8AX8pt6aCWR6i7uF4VA5FtO9Xv7lRBimv5kWUzYWadh/56Vrqzgt4SRKR17xekPeQyv4wxd98hzQDTKnEgFHrXlkBaUCxppi6qAoQAwxpZa8gZdCqDJBAJBcwr2XL9SVeoXmaSF7GoSpfRPOGQbriHI3La8ReX/gTEdIOON9U6tf+6e+mToCH91qzOsAmNf9hEUJ1ABi1wTZtbwN+cxxVRKT19/88zLvo2d8B3MMIACC5qBleBaVfxfo8fOIY76B5R8rND/4TjjL9gVHhUqHAHU3p1wWQQE0/EJGff/Bj0r50qRyB0n1jv0s6cIy8vvBp6UcRfrcTT5TaqXtLQGUa0CfoJI1h/ZVE3D9ysFzwh38PlWoDOPbCvqiGtp5EaX/JLffJUzfeKN0AzuM+8XGZCz1/Y5+yP2BS1PvklnMvlRDOo/eefIzcdsEVsufoqRIeP0Y+d9uNkp09k3JwRLupta559IPzX5ZbjvukzDr+UBk7bXfAKiBvMG3ku7sQ+tN5ckPBT7jjsuHf/5bXnnldvh1rM8q66RD9rFmf10UYrV9aoN7/9kPkvj/7koytaZAQ+ejpJsT0cDzVwDLIkOaQwCbBupB0oRxf8yYK/uva5Mzul9CUGAOTACOwhoRodxyNCS0pl+oflNEwFbTMXBL1eTfR+NjGbnngyovk2T/cLa4xDfK58y+iHN8nJELahPZLeSBwTwxWhTJJqlknrc+9LK//4U+y8KbfQGtPyQYcI04/DBxwKz40QwwyQYK/CvpVEdH31IyVS16dL46GZpxvMCdoLRDGIUPE3YUzbtATlxD38g8m7yf1sGYC3E+B2qB89JE7KLlXhztCY+A4DTjzyzP/RxqiNXL5049KZHyTBAZUjELvNYPjw72mQoJpNAkysuFXd8it514o7zn9MHQa7pTegEc6b7pZ7j/3LNn3gs/K0ddeJ66E2uNtWUrjftI7eVg4XnGoMhH8OBHVoxdLRQxNCzcORC15uOzBh+Xec78i3QNdhmaB3mv97KpFvK8DDYxjrrpYDr7gq7ADYpJAo6Efh0Szi8oDehkV/cd++iza3ttOB/jVAJrTtJSbW+lNxYC8+VDWCWpsbJTm5maD+r+zAf/8nPczm1bLr1Vlv9z2jvz4IfAoZVX6g2+r9ucA14fvekYWziN3X0zxvsoB/6ZrD/fdBM5bAvg3N8M7Kf0fXZgvJlgGRJek+JehzxcC/QUi/MXAfi4boNz0Ftq/swj6vVsBfznQYBXwl4t4WgFDVoBPIZBSDtRZ7VsxW1hdt4VAtZ5bCb2/mEMlH2hamTcrDIBy7VgdeznAnju35dosR3m3ei29zkjWRr6TJbedbQX48+e9lI1KzWsl82kD/nIrcefbXxTw9/XInPETxUnisJsIeYzouguxsyoiwHHAeG29S+6883apHxMgwIagG+rrcaLmacCAm5dsh+bOa+RcRfB40TfTR+EHbBLZ0xf+VBQGwfAxKuYV4P1SGQNaYUrfTdetWWpE433Ino8ePVpqYZ6qgr6C8yHwADccEOKEhVAFhTdNlDmG6nyW/ZoLPRAlQpmTomoIAQ47AMzglgJ+/RhMBUPBz4zoK24YAgxD77ybR/iN42A1uJwB+eH3r5df/+Y+aaKcXApnh/YDL4kgEC9BxudFIO29Rx0lF//oGmncbQp2UmaFah7sWEo/3huJBxFTI55+/wmfl9b7/i1t5GpXw0wYraJz/etRd/fI4IDOQaNESK/I1DfIclenzO2lgsMhJ0JLv8ug73sRL1z98gJ56HMXSWThS9DBM9Ltj5N3TjS7v0r6MR9hQ6kHtK4ial/n8EtDwi1L3D0yFVX4iUceIh+98ceSqG4AiKakUZkErCWtz973xH/ktsOPkZaGOomRZtILQgwC/IKshf5EL86TAHPnl2ijR3yozWsu/tezpKNAp/eRJB4n9p0g8l7djfbAkSfLxkUvSqrOK645e8tF3/uutDNXqsofAHinEdqrIaLfRWQ/Ocopr9/4R1l078Py9Z7XJOls1HR88WktPc2NV2ZMzZDTSf8XiaPIr3oG3WH5zjkXysBj/5Ljjz9e/uc73yDUDq8BZ0gVTiFPivMArbFqKqixhhb88Y/yzHU3ysolC0mrrpZIb58cf85n5cCbbiHqzVpHCDGLc6rH4I94JMg98ferfyjLr7hSzg93SARbZuDea7d8Kb+gw2dEzsP8m3/5ZfL4tTfL6b/8ufT29Mu9X7tYvvD7G8R74snYj4g9TrsXL7xMnrzhd3LMNy+RWRd+USJ+t8Rh0dSHof0HneT3u6SeFl2siyqYAXjM5KZTPyveB+6Vubf/RkaNmSF3n/JZ6XF0yLnP3i/uCTAEaDtfUs8U6DRBv97F2pxxayFsGGWu1Rmi8+BRvs0iqqOdeb68texV8v1jMhl7p0n8z9QEJI1IYN2JJ8hZt95A1F/5FjDStaofE+nwqvMHZ9sOeOTulIBf7RBBEXLx4sWbqE6lbGOWSVHgrw/enQmw5OdqF4xYFxqcCdbz1PVPWFimLN+8vpJq/G9HwXcNwJ8vLljuHilbMaBMisVm5+sczIvIsYaOgUb43ytToEAZJRB1K9BWWfG/Qor+I9YJKGeNke3fme6fkY2g8FnlwFMpoGkF/JRqPxdY5feuFK3bPDY30p1/fjHgXOlxVgGU1XGWo2yPFPCXArb5ds53QFhZT1YYF+XWUu51ygFxK30qd0yxa1hZt9p2OZvmMy1y16X5u5VxlgPeVh1Whfpc7Dvze/1Zbk2Ws7O9f/tZYBPgB3wqtjVz+LMAo5ljx0tQRbUA4gMGVdZvBIq0VrYy5y+44Bz53NknEb2GhouwlpPyZcZ+NqXUK7U+TWhS85J1U7CvW4bjM+T2K2hHO4222A+wMyL5fJTCv0nAjxJtRpUpRMo0vVSFpv3URFcQbwB5MNcQWiB/mWhs68a1sp6a56o1UAMtu2Xyew1dKhPoa4RfwYap2p9JRobE+8ixDwQIZnH9OEwDDUZqf0wHgAn4De0rgz0wRPnPkIbQ1RmRc868QN5Y1iohAJ2enGJ8qgkQx1aaFEvQ2JAnPPBDR8uNqNCH6gCOhoD29s8x3mx1kVzfn+kH4PrlufMRRAMw7ns19dLJ7X72j/fJM5+7WMZ94mh536nHi/+IA8TjnyA91LYfDVi+69gzZPKco+XAq89E9B7AzBzWDybk7uM/I417jZe6GS3y96//UL7wB/QeDv+gJKH5J7MDsu6Fl6V5+mypb5xABB+BO4Dv92umy7Hnf1H2+sE3pS+FroICV+yvsW8Hc7SeaO/dX/yGnPzL78gUlPETAHwPQm7a4SzuCk3CoHES/DfKkht+IQ/+5PdywdrXiMA3iZfc73QNrISlS+TueaeLDyA/+eSDZWX3Gkn+41kJw0JpY436a6k4gQMkRG24OKDfj6MiHa4yIvF9zOc3sqtwNOBg4kYZ1Tkol00/iD2rJck5NaS8OKIJCcBQ6VRaP2KB9RHmnp/9nOEk1SWM6J8bZ0C2s18GkmEYBA0y99tXyglUEljw21/L3d+8XI469Vg58LjD5UdfuVj2+fyJcux5Nw2Vr3MlJILDAmvxD2dIDyD95t/Iw9/8mlwa68H21awzViYVAVxZn3TBbmH1Se2K5XLDjIOlds5MOW3RkwbV/56jT5S3nnlZTn3pQamfOVNW/Or38jBaBHWI4Z32jzsk1TwBoK7cA2j69L+b0plOHAqhodtM2pJUICDtxh3pk8tnzBZnrFcak27p9TTJGb+9WaYcdRgOAcr7kTLj4h43c/cNp5o2keMAjMJ8Ceh9DwPDoU4G9aMY44C1A7ivrmqX1KI35MYjPyZuHD3hehrgnh/jDMoblAqN14+TCcccJuf84jqJ81zwoy/hhhWSRWhzgHuvBjbK9t52WsCvhliPSMJaynHk5vOXMpBOlk7c+PHjpampacgzugO3fHE7syRdfpdKR8hzcs8Bi5sYAkVE+34mi+RLBoOgcCm9wuZoljMPCcuvLYn2vd2frRHhLy7aV3rickXwioP8gExpjAj6J0W3QlH1zXLzi0T4C+buj3itbT7H/9BqDiNua8tPtAH/UOm8YpFIq3nXWzITxZwP5UBVKYBXzjEwEsBvFWCXo98X6luhsRQCjOXGZc6D1fGVmjcrALqUc6dY21sCREuNy6pjotC60r4WS6nQfbm2KLfWS7WTe64N+MtZ8r9nfzHAn+pok+mjJ0jtML09BmKtJqqmQSIV6IvF0jJ79lS5/c7rxEeUMgwF2gtoTPF+qO+IHs2bV6E9wLtuVVqiDhCSJT86C4hIA/o12ucD8OrLvYOUAAc07TiRYg/AyMt5MZwMAQTFskQzY0RTNVdeHQVaak/z8PVTywt9mnb1PdRJ6kGccmJRPiGE8RqbiRRnGozglAL93E37aOT0xwaGWK6kCYSoBeYmt1mj1SmcFS5SWg1WvxHd15+aF2ymCwz97gdAPfjPJ+Wi865gjIyFcSmLWc/zeciTJrfcz/laL7xbS/g11svCdWukCudFAseCFwr8jtxwuxC9BSynE9KgMu1E+/upOFC9ap1cf/DHEE1LyHGXni9//voV8uV7fi0TD/0QUW7FoGHx9Ko8e0auOeAgOeDo4+TQq39gVD3oCRN/h2Ld89gTcvfRH5WPP36/jDroMKP8XOSBB+XqT50hZ97zW6l6/weIyUakHsr218fMkU8QXZ72lXPFjw6Abv2ePmjuAGm0EKLPvCDXHvIhCb5nd6kZPVaqgnWSpmSkoclG6kQCpoQTsUQHon6Rl1+QthVt8n2cCzFYAl7W6iDgfdnfHpCHTv+azD7zGDn+mi/JvR85W54A7P/kz38kD98j3QhV+mEfhFh/qOgZONshHfL3K34oz//8Trly6cvYZzTAndKOLIlHr74OCT4YHuSfq5ik3hu6vqMk1Nexdl777b3yxobFcsJ3v0l5PKo0qCQ962Mcc54MuKGgJ2W3w/4HIboDpYu14u4aFF8jazXZK1d5SJ+lMmB/NITWBKLqpLn0UBmhHlCtjrO4g/KOXCcMheS70R5YEFQF0O9Jn/B6QkaU3JsYlN+d/EmZzzx8+o83y7QPHoczwyfdT/5H/n7a+bK2q0NOuOA8+dvVVEkY7ZPP/fUWmTlXwTrFFbldBmGpqDaHh3XuTWFopjuOafq5WjXuKx9ilc9eca0s/sl1ai7xHT1PTvvl7TAeMFw9nVctgWF/ljrY9D7KBf2KOQ1VDmXVYOwMTpdeHCFeGCXK3NAcoo6Vz8kfP/ElSby+nMvHcUBkBJkBcSAWGsLhMxaWwie//TWRqZN41iACGCadgntYUxviNKEsg+297dSAXz2yr776quFttUrVN72b6jmdPHmy4T3dIVsetbyUwntpwC+Sm5O/CcAWBPzNMm9Zh1HzvXwJvFyrbC3AX9rSlan0l25L7XnB+ny6//A5RaP4+eX7LIjlba/ouzI5HqmVf6oWwQ7ebMBfGPCXo40XA15Wp7MQHd4qwDevsaXgdyR9zT+nUpBZzrlRbP9Ixryl47MC+HOvUQmAtdo3K8dtST9H4mjRPpVbq4Xmy+raqcSJUolooxVb2sfsGAvkA/444Nnj4HW5baNMGz1JGgD3QxWdEMACUBvROUBukvxqfWG//mdfkyOPer/oeVkikFUAEwXyruFSeFVuJXFr3TNe7aEmZ5OAdn7Xv9UBkCYi5yRa6OQdMgMoR9bLiHor3T2TBJSneg2wruX9Upovb5T6GxKfTuAA0L+Nknw4DTS1QEG68ZOXfyc/M+RbmxWpNoF8zfcfziN2xoi2UqtcHRp+Ivw+KPlaWlDHqE4A813XjPCbgN9sy4Xz4ZuX/kDuu/dxChbUEBkeAHDhDNAcfSKNcXfMoEH7yKmuov1Wxr8CQMzb9lDVgaGibTtuoy68UH+dYgLSjQBhNXPYB2C+4+zzJfvSAvnArTdK8177yS/3O0rOfuA30jjvBIQUmT5nHyryoOtUv1zf1CCeQw+WT/ztIYAwugpE+lNE6WP/eZ469UfIR59+SJoPPJyMiaQs/P1P5S8Xfl2+fNNN0nDSJ8hR98rYzIBcWz1Djvni2VJHznvQU0uefBYQr84A9LlQuF/59MPy2w+eItMPnGakSmhU3kUk3ksahhPg7KN2vDPikY40mhBt7dLbnZJTV8+XJj8ReYBqOxHyEAwA71ut0jsZpggOl7sPPlViz/5LogDMVhCrE3G/FBUE/KwNLSOXJEoco/RdeQqWeQAAIABJREFUPecFAennts2XmKcGQK/08bSEov1cE4I9DiWNTGcAw+q+iaC4H6SixV8++SVZ/ORD8s22xVDsG3W6jc05gGclgCNM8z1YHwOA2G7anUQ/e1kOwcF2uW7UHrLfZ46QvU/5kqHe30c0PUAKgy9LYbz+AWmmGsJdd94sb93+V/lGf7sMpKh0gJhkEj0Dag1IfMNGWXDzbfLcFd+R4Bkfl9NvvRngjtI+YpzRAOJ2Tzwjvz32JJxRIVk92CPfefavkj3oIMrrNdMJHEDg9T7KbsKvkDqE9xDrMMrz0QGRnk6JL1woN19+paSfWMQwolI9fZwsoQxj04Spctg3zqV84kkIP/rol9vQ5dBNsabpeDOj/vSEe5xovnoYDIzPs0NpBIMDsv6JJ+TO//sCJRs7jbFlyVfoYU58qsvvDsph/3eaHHExYL8WDwN6GAnSTTw8R9Tp54LSj0uRY+0I/zseLmvWrJENGzZYjvKbDZh1UadNm2bQprbrViCPfEsA/2ZidOZACgH+TYMsnqtezLlgXbSvVIS/tJULAf4hu5hAPD+HXzULnpVHZg4r4W9KbzDHV7gCwNu59NZK3pVNA7CweN4eW+kSiEWbKkT1t3DdbXHIfzvgN8GL/iwE8isBcZWCX/PaVnKXrUSsrRxjriGrx1YS2c1fn+Vy/EtF+ov1c6RODqtzY+W6he5DKyB1SyL7xe59q8A7d52ba72UTcq1W25/qXVWbl+la3NbPBftNrevBQoBfjKnDcA/dcxkafHoC7OW04JJCyj2+QBzRL8VIWqpvJNO3l8u/dY3xUvZLE0HcCPgZ6hv6wka5tYi2xrdB+CnksQdeRlXMOXkxV1BdCxG+T6o9xkcBSlAuhdleBXly+JQcCPEls5o1JRoq6EJAPzQin4q0qdCYlpSDLDvRluAGlyIpeF04MW/SgXduGQUB0E9Qma5YmFmUMsE7L4sOcp9AwgOUnQMoBqsrYfKXQ3YVyL3EG1fzzGdHgr4M/TdPL9t9Rr5xMlnS083iuxeBTYx2A3AGEBiOoHWgD9BxBqXh4J+AOVbkQHZQC5yEhtq+gAE5O074XlX02QLB9xtZWZkKZG37E9/lsfP/7r0RdfKPqceKcde/2uZ/9Kb8uTBJ8mBN3xV5p71NZU60Dg+zpBaSS5slRsPmCz7n3e2HEWpuRQ14dOo9Hvj1dK+eoH884KLEHX7uYxv2Uu6F7wkt33l09L8yjJAZx3Aew856siTZLdzDpFl//qnTNlvf6k7/FipVg68lp/3Q8UnRhvH5p6NrfLKT2+RuV/+uLipdkCIV0veG5HoRJo1haPCm4XtkaGS/DNPy0s4YGZcdw0gl2g7kWCdtyhh+Qw56aEgjYcH5YZPnYsewGr5v0sukjglBntYzyHWXxqhxyz6Dxn0KnT9rbzjH/LvW/8kP0itY00zxwD1JPeIy5uF4o9ufyQO6A8a66UK55GCZcQd5HsHHSPBF5bJeZn1nFIH44UjSGsIqiYBxyoY9UbpC2PoBOw2AaozMCaquI+uCe0lh1x4muxz5aUcp/T8jPQTCU8hjqgrppro+r8oe7fgiu/LxZFuiUK5dzPGuBMGDKB+3QOPyx0nnUFUskqufBk6so/K9qzF/rXr5fmb/yoP33KD7LVhtUSr/dKD9kXSFZQPnfc1mXT6GeIdPcoQZ0yh+u+CIQHNgKi9X/qo5vDi3X+RBT+6SdILFolfK1HMmyNn/e5OqmzE5T9XXyEv3n67VKfAgtWNssfH3ifVp/2v7Lnnngbo1+eCGeFXh52KwsdTJCkwpmwGN4Vm9CiZpr9XXvjDb+UX3/62zOjul1rOXYddq6vd4qP8YDpUL8f8+AqZcsbJsPtD3EM4ZGDX6LMhoWwh2kEOELOq2ocN+N/xgOmlfuYbb7wxogePKcYyY8YMo5zf9toK5XFvEeCHonTtjc/Kynnvl3I5/P9oevNt1fp3DHhzMJoLwLcE8Fdu12KgeHPAP2+GyCPLoEblCxiWAcflGBP5/bUB/+YWebcCfhPgFAOd+cDRBEHlzisFVgq1mWvtkbAGCvWnWB+sAqVibY7kfKvRZattlwOS5QC/FeCd/0wol4JQbg7M9srpAVg5rtLnazl7VdpesePLXacSx1ipe8jq9bfWuOx2dhILGJz1KnKiNbrGCzzdckObX7VggRx54Hullii5omfNRwdTAa6UhMum0TjN0Sfce8/fbpUJu9VKqKEa6j1UYpTOByL94ibS7aa2txOOu6qehyO9Uk00FVU06dhAGinXbhxzoMb0Aemoj7Mvitp3Qmnx5EPXugEZgSjHwSYAvCPlr9r8ULwBKLzQJ6GhS3oUVHqCj0QGvRq514A50UD20j+N8U0kPUAZ2kRVASw+Sv1lYA9EKb+moH7Qs0Fcg2F5a81yqSdiPD4aAPBMkPiYcTgeAhJN9hvOiwT9aaipoxQaVQk05Vjp3/T1dz97SG6++WbpI+rqwVYRrTRAeoI6BBTgKPjPZkh9BcUO9GgSdEr2PXK6/P4hQC+ACpi2QxfCAEAySKWEV++4U1b/+X5Z+M9HiWCH5JRrr5a5Z36K0nwAqdXr5KvzPijNqNV9/NOnSB8LoR9nRQdOko3XXC9dRFiPvepy2efcz6OCz1phRA3M1PrXXhX/ghdlPTnYLz32jLy0ZInUzJgiJ5z6KWlA6PA/d98vHYsWkFJBxHryWJl+9KFy4Gc+JfUHHAxg1vKOIi9ccpasXLnSEHFUDQeDzWE4eYbspr+X2kLJFply5sdwXnwchgiOGxBlnBz7IOD+5g98XLpWviAzZ80ywHpUtRvUmcH9oJUn4kSkg+pUWNkjC1tb5aret6SXNeoHgoOrjVJ0Bj9D6ezcGxFKLj56950ym0oD4dZ1ctNPf0Kufp38/vWXJd1AOgwA1I91qnD+OFhEuAZwZ8BEB093Q5I2Auh6a6Gp8Hlfs0wMkkmPWKYZWFWspdUl1A4qPKnMFAcR+ssTK7EVYpekNGg7Da+tlusOfJ+sbI7LVx76m2QoL7juyadJMbhHssvbpJP0mPTsGXLGj78nk46aJ6/8/nb55ze+Jf51a6W6lqoVs6bJBAQmjznrbIB+o7S9/Jzcf9210v3CCxLdCDuloUla3v8++dCXvyy7H3QI84cjkPx73BHS/+piefCXt8ii+x6UVCvq+qGUrEFP48Qrvi0Hn3euRKoo72m4cVyMlYi9Md4MufowapT109Eqd37jUllyxx0yhft0kHvfAQOlF2dJP6yR0XP2kdOv+q40HnOkbITNMHoHAPpyN+xOTek31iveFpPWX24whfabgn5z5szZjvR+Is93idxQTkBvuMOVAFQrZfmK2im3DNzwQe/Iwy9blm/zCP8Fnc/KX/fWKP1w6oFZIs9of+jYTRH6TR2zBvjP/MJQhF9F8uadshfh1kWbpysUGE8la6SUE2ZTOxVT+nPGVkYgUK/xzvmsZATb5th3M+BXi+UCwEIl2PJBeP7xpf42Z8QKM6AcUDX7WkzJ3Spgzl0llYIwK9cw7VFszHr9LQXQpZgBVuxYyAZWHRPF5qHU94X2lQPIW+Nu3pL5LWXHcuug3H4ra7CcPfPtU4qNUOjYYutwa9jdbmMbWMAQzEPeS0XoNMeWiKiTSP6ffnGTfPuii6jKpWXmiDAaFPch+rwR8QbpJKDiwoCWz3zmw/Kt731FevvapQ5l9yRRQXUMeMh1zsY0F54Xd0qDqXp+DQyBHtgDXRvWyXgiiampc8XdVCsJjo1R2qyOSF01EftBQGAUAbLm1ChD3C5LTTKNrCvVgGAgEVPAD4C+kRxzFdkLa6k90JqDc70exLvIw3ZRnzvjpuo7avJuZRxACe6O90Ld9hmlveLrO8hzTsviN14SBxTiXqKfo/ffR6rHTyHXuVEcAN+sX9XX1eEBRRhNAa1AkKVKQYz+KaA/77PflVcWLIRgQJ4+qQdm5NKMZnpAhp1hUhKccWkINuIY6JLmadXy6CtdqONr/HEHq/RTy/0vX/u2vHb7XdLT3yb7nPRBOeGqb4h7+gzVwQfQQovGRv/++uWy4C9/lQQ12PtReg/4od1TEjFAhHb8Bw6Tk6//gaQmTzEo4CtRtL+F6PkEaO1aASARjskYUn/3PeU4mXzSURLaewa2BdqyRsJvLZU3//6YPEvu98ZlK8Q1fpycd/ttEjrsUGnDGbLsf8+QjRs3bgK6uv4UACvgNZkbpe4Kh8svu5/6EdnvpBOZI5wIrIM4qgVegpw3n36udL3yiuw+fRrkjqHyc7o/YYg4En0GXPdqSgYCVRsHI/Kd+f+ReEs9eeT0XcUiEeDrJt++gZxxQtWy4aFH5Npzz5MM62gy6Rsp2Bx7fPNilO8vkDRsgDBpCgGYMUZEm3soQmQ9yD0kCN5lAbUOtAA4ibZ65QdHHiPj0MyYffRRxprS8erHdHCoA6QVJ8Rzjzwp17UuZEz0AUZJP4ycZub0mR/dIDNOPpRKB/Vy7WfPkfb5L8mo+kZpOeYgORKxzXH7HcAaJg/fMUr63VTKwAmy7LY/yKJLb5DUxj7pnTVFvvDPP4hv7CRZfc998quvXkIZxB6Zd+qJ8v6zzhSZOBn9hnqJ4uTSon3qnVGmRY3SP3goDC58TZY8/6I8d+3PxTtunJz2ncvFf+ihpEkogA9yD8EGwjuX1ucIjiQ/3+N1k59+5kyJIiTvwkEXJqUHZr6hf5FgHlsOPlD+96afiuw+BTZPFX3GRbKDb59Ca2+nB/x642iJviGP0ZBASaWbtqG0jZmoPurC3G5bnsK+guJC2/YC/G8zD8j1n0Guv1keEGBqMANUtK/glpvr/k6wbjgNxr0ps4bV7Ici8mPlL4B9U9F+c3D9dhulKf2UEexc+Ha7Rt9y+rJFgN8a3T+31J4lB8Gwk8MYtw34t9uttrNeaGtH+MuBxlIgaCT7SgG5fKBvzkGxc/IBl1WgXsmYy40xtw+F5saKYyJ/rZUDnrl2KmazrbF+rfSjmPOo0NyVsnslzpJK7FVuDLltVXps/vrbGja329iGFtCoGiBWc/CdSocHZFfx3Wc/+EGZ/9STiOoNKfMrXVaj50a00RDy01LkvNinvEQFs3LnPTfK2IkozytN3UW0ETq+wwDHVBnnvBgRcc3fD6Lm371+nbz1+lLJkIN/0OT3kLdMRjRiZbWU3nMluBBgK0l5gMhoqP7QxlUPAE1wKMsQ+TX9H8aBknWVxt+aJbeZiHoNHyfAVDZ2SHQFVOUV0Kg7+6T2lVWUbYtLJ2XOPDgDPCCIGGJk7qZqCTRTQ72b6Ge4S7x1fhlz2FzpnTEaccLRMsU3FiHBEBFGkB3XcxPVVsAfQIU/ToTUi6r/U+QYf+Gzlxtwx8/1zXx/BWWaXqDfqfBgbd0Y6e5vpT59iL8HxdPkkBc3AHariDQjErdjtwF5+KrrZN29/5R99pohmd1aZA1roaVmnDjbcVYgmDeGlAsMBT4n7cFLegLVGOKG0JqL+SeP3QXN3FeLIyAi4+tx+HR1y/xHH+H3Wumd0kJaSI0hrqhiahmo8wnsmUE5P0jEtj8ESMSZVBUdlD5U2Bcuf0MOet/RrKOQtLX3yIQxzJHS5NnUoaK2NQOMm1JHShiwrm9QupoCBMBZR5GsxHDWDFC+bjQ59Osef17c1TUyFkDqUK0KUklUkDLO3GmFBgXaLi+Cjm92yFtvrpTpH3m/tMIqqSc+7UuQDw8jxkekPkqlBnVe+HFarV+9mp/cA5rTTyrK+KpR4p3QIp2sOTToxBPLSH2ojvQBasf70DnI4OQiR35AhR1hy7hIIwiGXLL4L3+XyRNHiXvvuYbjQcds4ir9qYKV7e3t0vDySqmbtx9l6qpZb9WygXmapFoE7Z0o2sOWoUpG71urpBaA3UCpwSxid0nSD+KwZ5xoEbj66CspDp04e5qZrwGEAds64GkgwNlC+cge5qmJUplRdBFQtzDq2jtxZnTgbEvhOAvC8tClkFaHIQ5B3e8G9FchfJmFReP3O2VNR7fU7zYVfQXGhq2P+MhHuGGG1n1HuluauQcGHntKrjnzbHF1duAgCktLY9B4ZjjjOFUCTtn3MyfJyVdeBuOgDiHBgMEjSSVwCGDznW3b6QG/LialzegCsqrWX8jI+h+DqVOnGur9223bmQB/TqR6KKovRvR9CJAHcAAM0+cLGicX8L9T+G6Twr9xbvFj3wbMZhv5ufj5OfwA/qbNr1e6Vn2uM6IwoM8VQDzzC9p+mdVgR/i32+3ybryQFVBSCgRaAcWFwJfZZjmblir3Vwiomd+Vo6pbyU0vBxpzx1BM0NDq+AqBvXKOiUrAef6xxfpu9reStsuNsZK28p0PpRwAxQB/oe/L9dGKdoOVtZV7HSv3Vrl+2ft3YgsoRR9ETuYvIAUYrTR5KPX7trSIk3JpGi2PAjiU8qw58yAPhNJ46dcUfUBE3FUnffEe+cxp8+Sya74uXe2t5MEjUEY0NUP4Lo2CuoeDlR0Q6e83yti5OW/1stflFSKA77npOaL1XLcacjN5/DEi+W4XwATw09g8isv1IHaHgj9U41Qt9cUB5s5RdVIzcYxUtzRKnPJ2LiLJVe19El62SnoWLJH+11dKFrBYRa331JS5ABryfAEKRkk0wGwIMNEHVf9fT/5LxnVHZTQ5+8EPv0f2uOrzQrl4RPac4g/RdgSqMqBGN6XwBwG6Wi3AKP9G3biLL75UHn1ggVGzXYGoAjPNUdb3YHVKeBiPj7qDPQNQwwFN6vxIp8jfhwr+Wk9YUurg2NFLg9SL+27+JXnXOEFwyOg4qhl7+7puGdUwhqGiit6HQwQzuANo8A9rL6QBrj7SMLxaZQFmRThCtBggmWJ/Ih0xKjoMcF4fjplRoQaE9aBks56SOFxS0OrdnKNOgJgTAb5BFWYkYo+zKYhTwIkjIEVOeGoAwD2qZkgEErsaqu44mXQzSyuWCy7WubPSihhhhHXV7KQtxtPjZF3DOgki8oa+nqE/loQ6Tgb+UPqGMlqUQcB1et0DMiqqDgkqRUCxH8wmqVxB9j2+pX70KBRvGqwP7gul2isQNwQm6ae24WNtdeHkSeIB8DHeTB8K99ipFz2LJGyXgCPGx0e0nZx2pa6wZUhZSZCjX0eKTA96ASarRvfpdczSklq1YioU+Q7U+MOaOkIqiwf0XQXI1xr0/cyplsuL1OBYqYpJDX0eTQ58qicmPdxz6eZ6Shsqg2WI5e2vJxWHaHsGDYEMlStCOADTiOAl6HsvFQhaSNUJhNHeAMjH8Lw56mCAwHRxcJz2S1N8VOwyA+BX54mmRyjxIMI9E0A8cRB7T5k1R+YeczQ3mVMiPGcCrIUnbvqN3Pfda6SeeyyKoGUtLIqO9i5ECllDsAFO+cb5ctA5pxll9ww1A1hDfpwVaBDu+PunwP270wN+7bOK9ql435YAfp10vXk0n39L2qnoGWgJ8OeC1M1V48vWdLfSGY0y56QWmPnwQ2XfFEy3ygnf3lt2e2RY8b4cpT83qp7fNo6Dd4DozaLww/s3Re2Hx7vpmHzAP1VW3jRE48/d3hlpfyfroFg0Ppfl8DPG/f5yNtwSwF+u7dz9tmhfJdayj7UtYFvAtoBtgXezBcCuqoytFGONSjoApHFyefeZMlNqQaMuAH+MCLkCPwX8+g6vgF9LzWUAURF/PWCvW1N95dY7bpLpsyZLBADuclPTHiGxZBZwBchTUBQe6JEEVOT6kJbsSkvHipUycPmtMrhsjRHxXUV275qWWtn/5I/LqMBo6X9jIz6APljOUcTgkTnr65MqaP+qcu4cRKFf2QOUXtMYH2RpxLyaJD1td3Ed/B4JHL6/+GZPI2I9WsZ4Kd6drIJ+PSDhoIv8cpFVd90tvz79y3ISNOqGuXvIrGsQcJujGcFeIraUeSPC6ULhXyvBuxWcAEqD5HVH6WcIKvPT5KR/6dyv4glwGQDMKBmo7AfYCWYEWt+BI4BcDyXYYhGtFE90GOGxdQDZlVCW0zhF1HGyQzfNUYdh0Q9r0ssCcDB3bpU7g93QzxyFDKo7qRwG4R3EqCBXYRapF5q7rpUWMlq9AbDLKgEsxyTEuKsAiE7AexhgGCAdwqHoTDcAoSHmqGwMLBLGCaMwV8X1BOq/On2MCg4AVi2zRjkIg2ZvfHRTwK+/a+UIrSxWlk2swpGqQ8G5NKUOKyHqjMKCoQ0xJPqg3ytjQdNaVPFNv9drMGP88EDXN6AlYHhIyEL7x9+GHoBCUD1FBe4YN7scAFW8F0PX1Ap/6krQcav4hQJs7bOWNtT7DYFDo39RdsKUMDjqGtEPkRZDA17WotEXs/z5pr4NMbGjpAX4uR+1vGI0PoDuBU4XGDlh7OjFMeFTWoGOUwURcKqkdIxGBQki7PRXXGEcF6xRWBguHHGubvqj92e8TyhlYNDzRanzyrxRQU66qhUKvFpngrUSQ7zArboEKqlpZAVpYUZNBKEJRl7NOteqF8a1cGoY9saJkGThR9R5geMsTTqBi3XiBOwbApx6Ta6VphKDOooI6Q+p8LNGlJmg8p1wTjie/yNLY2fbtjrgN5RCh/NYttZgNU9m1apVWwTUtV/qidt77703qTFurf4VbacI4C8qEpdHAd9agP9nski+ZND3LZShyx3MJrCbdx7ff2j9VFgCYRwGJiAvQZHPrVoAsP1m02r5rvZnxttlBIcumwv4N7fqvFPeK1MeeTtFQOnyhdMQ3u5rSTE+C3R7owc24N/mt4l9AdsCtgVsC9gWsC2Qb4GkAixAhZsIocSj8vif75ILz/g/46U6Re5sHDCjUn2qXF4FkPEBMAIaSYS22wXAjRAZVk/ACScdKd//6eXS00v2NcAjGGggvx6QxPv6UB1uPR/RtSjUeN4TnVoBYP16efmyX0jzc2uItqbl6WBSDvrZd2T6GZ8hOuxGhZ8sd67vAcTUALQU8GdXr5V1C1+VDW+skInrWyUxvlFSe06Vqn33kODU6VJdNwpl/CFAmlFxQX5qZN8LNRivgyz/5e+l42d3ycRV0J4bEzLmJ2dLzUnvoy8d9Jf63SEo6gA0F/oF0UHACODTSUm5ZCwKXVnhsF++/Y2r5E93/RvsOFT2Tzd999V3YI3ImgGvOBfXSGfQ20JUMkp7AwAZv8xvfwtBvNFQyXfsemTmDCdOQssuqhNH51yp6oA4B5FUHx+VbNeyfWFso86bIZV+xc8wGdQhwu9UepM0TAanijJybG8KsUXAW81QoQNjS2ILI3UEMKp532lVuk8BKjk+AiNCbZkCXPtRWYxBGVedhjpN8jbTjA2wSg+HAb/xe5kU5F7WrV/BskpVKHakjSqPQ6IKJBlICKq90Z4CdLNEoiLx4S2GMwNMTanKoUsr9tSxq53S9DFInrnhxND7Q/P+df5pL8ZPbSYIG8RDG1o1Qu2U5W9DA0OrC3DNKmW+YEMX0Xi8a0bEuopbpp9bQ3tUZ1yp8MYVsCDgGpv5sJk6QLTQI4uYCeHeoSb9YMjJfcwYNI0C+6rPQ/sf4v886rCh9J7h5DDsQQ+NCH0a11sWJ1BMRqfVsaHaAUO6GbpODOYC86eim4LjQDU2nArkh+damTHqiPHgDBiE4QM/x0jf8cKQUYdGkmtlWRvqRgmENYUH5w276CG+Hpx42M9JXzS1AiUPqYHx4+S5oWPr6euV+vp6nBr8rXZXx9BOtm11wK/R+G5yj/bYY48tAui5dmprazNo/VsSmTfpJlqGwSy/sM3noliEv1DuuVUAOqJOawR8ocjHLVDYR9C+OiZM4b5ip+sxP24aLq/HQQ/f9YwsnHewfHThMLOA7zbP58eBcEqzPIIuwLwc6r0B4nOEAQtWFzA7UaA8orGrEltvCeC3cB1btG8EC84+xbaAbQHbArYF3tUW0Hd0pTOrsr2CGnjsctGpn5Tn//mAAfgHyNGPQ/FNE83UMmUOXtZ5/TZAhIvf11P2Lo2AVhWgyhtyyI+uv0zmHjDLAFMq7JYhsqdU4yiAJgCt3UPUboB8egX+AQD/kuqkzO4m+n7lb2TtbfcBcKqlY3SLLJnaLJ/5+Y8kO2M/A2xq7XcCikY038CUWukPYBNFHRx8Il6AlFMRloGY9KOFuQBAcdT/wZQJlM9fueW3su6mP0j9ohUAyaTUQGEe/ZVPSNM5J0gnNPQawpdxnBgh+pmGRdCHIyMAg8EFKHNzwZ7uDglBw3/uqVfkkq9eLl0dUP4BUfreq5F9BXJmjrkG5PRvFyAnBW3blR4DtbtVxhL87Y8hdjelRp5/vWMIBe7ALcUcujT6roiUeYpQ811V6n185ya8zfQbINEo38hHIZvS1VOwHojxipd5VE2HFHR8B+fFldIPkPWi/aB4somTk4hAKkisIr1BQWFWU0Q0YOmlcZTY1QaGdqSuP0CqgtUsKBsNus02BYTqKBgSiRsCiBpZLrV5dWzaeb2AlldQp0FUHVwsFBb8IKKK2p4WSBzalIkxtCnU9kU4j1z7NM4mJ2hfUwKcMASMjbFFdAjKF2DcKmKoPdPz9L7S3zGnweJIEmlXx4+pg+EB1Cpg98SJdNNGgC7FoOV7WcOUtadiBWbBFIZDSG2m86NtGmyHt0ecJCrvAOxDNDBSTRxoLAx5bfjouXqesiKoTqFbCkZLFfeg3lM6r34F+or3cfo5ybF3cC+LRuT5n1buoNAGLAZB5pCqGQq59SRlhWhpDKUEmRQVvR+5pxQ/OmjfsB82S6LZkTGcSTjtDDZFFueflucjD1+7hv196pWD4ZAlxaGLNaiaHcp18OkY2NWG4GcArQVdax51AMESElJGBtHACDl2tAbG23Nh/rbVAb+W0YtAmRk9evQmgK4PmnL5LO/s2tvfbA1Kv97EkyZNkjFjxpS6lL3PtsB/vQXe7Sr9//UTbBvAtoBtAdsCO7kFFJhoRFdJ2wbgJ4/24MkTxIWyfSMv/e1RBNo0pxcqswJ+JPjidoMzAAAgAElEQVSpee0ElgP4AXbr3RpdrJZ+IuFZXt6POHqu/PTG78LK1cghpbdctXxPJJLooOb2xqFoK7ALBihTBqhOaf1yKOXNqtj+u3/IoktuoBxXrbQjeLfYmyH6frXM2HuOjJmzByCEyKmBZWCSDiP7JBFajS4q9V7/pemTAay0qgDH9q9aJ4ufe4L68n8S7wOPymFErOsAL+sIcU4+/lBx33yV+DdEJBHyyOsgrSmuGqnpJIUAAOuiekB4EICnSoFEGuPkNfso3fejq38mt97yLwmRwF0FoDTZtspiUMCj4N/M4TZyw11pSpdVy/hGB8J0/QBhhNMak7JkLYyFIYmAHbb10RsnNvQxry4cMOozUeq0N6MUdo3sa04+ziDy9bNhtBIAasJ6UCQbZyK9CiYNHDcceTdo60qPV8SIA4EUBmUE6JYkGu5jHWlQdrgaJCwC0COHRnAI9MMKaKAevIsUkioo8ynSB1xQzQ2QrifoZlL49TtDKK404FfFfa1PnwURa9RaNy8g10nevC6QrJGmMtxBs8KfGTTWw9GBSLLueqJhafTXSAKwmmUMmifv04i/uj2MNAW9N5TqrxSAYZBNqofh0DBYCBriJ5KtBH9sVaV9V+QeI2odSLMmq4S6DWgDKA2etBLsruX/cpPUjVO0S8M/jaGTZhAhGu5UdjWReoj4Blj2M0cx8guq0BzwGI4InBU6btavOnb6YgPoMgSZfUT2OJ56FkbkX22kiSxanAKpAxlkupU178AZAIWADBZEDXM8DjXq1VE/ijo1DLK/6Y8YcoIEM6TaaFvoEmgahVHOknQRUeaACnC64WBQHpNaEHSrynCQGI3ofMEOcGVIrVHzGQ2z5rh3nZpOoYKK6rRR58ROtm11wJ8/PlWx1Pz75uZm41Op0r56KPV8LfMw0gi/6eXU6L5ZI3Mnmwe7O7YFdhoL2IB/p5kKuyO2BWwL2Bb477SARhO91NaGmqtE6+i6p+WISe+X3QOoi1f1yIp+BfLk5QKMUoAuPy/bboT9NPLXQpStNZyRbgCaq7bOUFOvJdr4lS+fIad+8VPkr7cjVoZ6ODm7+n5oqJ6D/syUVH1P9JBbn0A5bcCHSB9VnrrueFSWX3mLBFtRfycCHI63yWuI7IUP20+mvO8DMn7STKlpaJbaUQ0SqA0ilNYig+E+I5qvzOT29WvllaefkaUvzZf+tg6pffrf0gRYmQ4q2SPikhBAHjkwyZx2nEy98gsSdQyVGRwCUkOpsrrpe7B+ogMxqatFTX2gDfwalI3dPrnssh/J848/io4BpQfxLihTYSASE391UAawjVsF3zivCep+B2Pzo4KehoKshG0XzhIVU2uHgbARVoGWUzODpaqJqMBWhfGMHHUjRXYoMmtvtgVsC+waFtimgF8fCsuXL5fOzk5yJLwjyp/Xh9yKFSuMNIFKnQXmFGgbkydPNlgH9mZbwLZAaQvYgN9eIbYFbAvYFrAtsEMtQBQv5UERvYra5NIoj937Dbn4pO/JvpMmSxKRvSVEpJX+rPm7+o7nI8KHnBbK4lkZ29Qor67vRA8PYIyzwBDcAuDuuecUQ7F/9O4thuCXWUNcz9ePCab19yg0YBXwa2iglE8f1yIamXhyvjx3zS2yf1WjvDW1RYKPviq+vlZZS4zw4cCgLI6SVgDtfkzLROl0UrKN6LSTSHOQ74ODcamB+z+KXrZUhaSFsnoJeueGWpwlh78tE5NJHzlapn31bOmZ1CBeVNONnOphgG2W1tO/jVxikouzyS5S/9El8LfIylaRNesG5KH77pPHHrpH+ntRlie6OaqmXgapQBDBNkrjF2qcV2lpvroA7IeIEfytV8dHLC39yh5oqJXnlr8uzrrRMBRIl2AMKq7m1qgwEVjDOUKahCqg25ttAdsCu44FtjngV4q/Cu6NGjXKoNNXCtr1wbtkyRKjpESl5+o06Pma9zRr1qwtSivYdabU7qltgS2zgA34t8x+9tm2BWwL2BawLbCFFgCIagptwrFWfOkJcuFnZ8nzt6+Ww/abIq0r2+X1ri4jwq80en3P85KzG+T4akDq1IkT5Pk3VkLtph67iq4BaFNQn5PQm7/300vl8A8dCQufdAA9j2CUgtcY4nsa2VfngJaxS5G364Czm+oZgM5N3jeRfgNov/yWvPCtm2SPD54gjrEhWfrc49J736MyNQxVH/X29fEwlb1QeE8P8BNhP4TgVBW8Coqvz4fKgEbZAdw+t1K3oRpTX7wz1SeB0z8oNd/8NEC7ScYOhqBDxzcD/LnW1HdhLS2YClMtgORluigvLe6VhtEzZbC3R5YvflF+89tbpH11m4yDKp3Q6D4gPUx6QhX20ZrkMfLX3YrhtXSbCtKRPO3CTm9GBmTi7tjvzTXGJVXlX8u66aZOhwTiiar+r+XN7M22gG2BXccC2xTwm2bQnKGRCuWpN3HRokWG4Eilmz6c9ME4e/ZsCQZ3whoJlQ7IPt62wHawgA34t4OR7UvYFrAtYFvAtkBxC8BgN+plOzqlKuyUQ6Y1SKjPL4fvP0cWzX9dVqhAlkHpHwKimg9dQ05zCEC794zp8jI58hsR4ctSXs0Q46KpBBHsCy//qhx+/FHQ2iPG+6GbqLeRR6xp19DUzTrqPoTGesG5Yaj11VzHw98BVXEntTu2ZIV0nPMbqfmffST0wQOlv8YrvQuXiP+FxZJ6/XVZv2KpTIYFMJCOoyiOaN+4Zhn7nr2lmTJ76Rq/dBJxr8PBEPnX87J2yVJp/uzR0nzWhyVeG5KgqtH1sa9+CGSbUX4TcJsG0zrtkuzAcRGXRcvWSUekHkZDi6EU7shEZP5rL8mz9z8oa55HsJlrefxe6VP9AgzhBel7sUmciH1Cqfo6Ngfl0nBCRHBOdOG0WKkl3sjpjqFO7gXwa464Uvs9WpJOUw12PhFy+26yLWBboIQFtgvgz71+f3+/9PT0GB5Czekv5wjQ3KulS5caD/RKN1uor1KL2cfbFkCVFdEie7MtYFvAtoBtAdsCO8wCxHjSzjhQ3Ckblz0sR848Rt4z0S97TTtAnnrmaVlLTWwjOq3YEwDqJChUg1ibH5B64N57yYur1sqaTlJBUQFPEMFW8TxPKCDnXnaxTNt/T5keIqrOf+ucgPyMqtaT167J9loeXN82gyjBZ1TQq6VGWvu7pQEV8GDShR5Al4T2mCyOl1bJkhv/LOHX1svkPWaLu6laohvWievVZZKlLF+rIVpO71VgTn/zIvJVHcIB4TOEBgcT3RKp9cjML35MgscfRF31KqkjcyAbR8htXJPEBrWY9zsBv77XGpH2gbhUe6OyYc1SWQjgrxl3IBXrWyi9hqI/dc/HT2iU1x57Rm6+6gfijJM8kIpjT9TWfcig4QCoo18K7iP0U9/H3Qy8j+oCIWrUD8IIWNTeLu6aagnjnPAFQ7AEEEGkHruC/jh16b2UCLQ32wK2BXYdC2xXwK/q/a/j/dSovW5K8Z84cWJJqn4XtK0333yzYjq/PhTHjh0r48ePH7HY364zjXZPbQtsPQvsKMB/4PUD8vyXqzcNRP82N/v7IUuM1A4pqKyH3EBEjE1fP5/9MgrDbPb3th3s9bDr3hd6D+c/N7fefwl2bEvgS/A3NdPTfvnLrefI9z7/BzliP7+MadxbHnvyMVmH2JzSypUFoHWvq3ivrEWJ3Etk+tAD9pOn0I9qI8BEaroB7MOAVD/5+Jdce7V4xzbLHM9Kqa2th9auiuMAXpgAqrGvyu9Ootia5+6jFJhqhEdrXNQOj0gjpfwcTQ2yumeDjAIw+4Ie6X/kaVl3/Z2SfflNxLrdKIIj+MfHS7NplN7R50eDAOYA4F+D8mFKnKXJ2x9LWeLg5z8gHVMbpQZ6foO3RmIBUhSoJ5/qGBBPYKisV26EX99rle2qH7+K0Kc65aUXH5XesINzp0twzFyJQM3XGup10PWXvjhfrv76t2SP6btL30CfrF3fKnWkPQTpTQOUhmTQL23JiER5JQ+qlgBq9R6qE7QPDuAU2U/u+fvfJNjSzAhoH/s6tCQe4n5uVSMvLUK/YxePfXXbArYF3mGB7Qr4165dK1piz8zF159z584tqpw/UoV+fSgqe0CF+iotB2iqoVZ6nr22bAu8WyywowD/u8V+9jhsC9gWsC1gW2DLLGDUFdeyYkSj//fDu8nqR2Ny+AH1AOkGeeypl6TDKCiuEfmMUW9dAX8DQNRFlHreIQfKEwD+jbBJowDbYCCEYn5CJs3eU774nSskjor/bgNPUe++Xqpr6gD7IfLvyeXnk9GyebRHMF+8EcrA4TBwBCn9BlDuG+wz3l9ra2uNHPgEkXQXCDpLvn7/A89L/A9PS2rBeumLxiQAO9VQvyeaHwUy91QlJD2uXsa9d0+Zst+esvbwPY1a3fW1TUYV9wz6AQ50CCKxqHiDAUq/DQXGcgG/An0NmGmabBM5+WuWPStrV75KvbNG6XFOluqJB0i8ivRVWPdjQOT33XO3/O7WW+WcL52F/mBcbv3ZzyQwmJJJgWrGFpVBUiBaKX2XpA69ixJqiTCMCk1b0CoEjHdZ6wbacuFEoAY59euVJZHF0aKK/ngx7M22gG2BXcgC2xXwm/R8fWgpsFZQvttuuxWNwOtxixcvpk4oOqvD5UnK2VbBfktLi0yaNKlisK9tq1hLW1ubwTywN9sC/40WsAH/f+Os22O2LWBbwLbAzmOBlFbiJmIusXbZo3GUTKRu9iH7ToMOHwHwL5dByuxp5DnNO59nGPA3kY/vJKr+gcP/xwD8b65vE1LThTR0QLVL5p1wkhz7uc9JmHz2Ce0PSDBULU2jx1C2rg7HATF4j5+cfnL+oReoGGDa5xQPVPfqAcLpUOGjgNwoyfM1IOoewLIfMb8sANoRIUc+QCw/Oyjhlcsk9dYqifZ7JNo3QM4/1PvqgIRGkVs/ukZSLUHJ1kHvTwXEj6hfCqdFGqq/Av5MlHrnvOuqkGASGr6pQ2Uq9ZuA32DJtrfKG68+LnWUDu+C/Z9tnCu+8QeIp3Es/U9K42BCrr32h9jqMbnuFz+RWg684Iz/lczqDhmHLRqA771Q/FdC34+C392MRx0sCPJTkIAa7DhaVuPgwGNh9BH3i7E4PFq/XSsE2pp9O8/NYvfEtoAFC2xXwK8Pr76+PqNMn6p+KjDX3KFi2yCiLJoCYCV/3zxGafz6sRqhz61tqv0wy7OU0xawYFv7ENsCu6QFbMC/S06b3WnbArYFbAu8ayxA3BlYnZQ3n3pGPnXoUYBUhzTX10lwfIs8vWyZ9IM/fQ4V0yP/ntJxxOgR1UtLU2NIpk2dKC8vWy+revqEbCYJeatlfXhATvzCFxDs+wgV+hIyJr1Egq4+ctaz0tg0XTKeWtT0U1LjD5LP7ocij6eALUt0W/XpqvipZemI/xvfq+q+vncW+uj+RAzBwJz9+p0ZrdefHl+t0U7ud7l/x5U674E9oOAej4W6N+KxsKTj5M9D+1+84CGJ9/QSmU8S1Yed0LCvhMYcLmlvkFQDlPXRADjvyxfImPG7ySdxckyeMlGuvuQSWXj/P2QsdmuZ1CwbOntkfS8VsAKU+MNpoor8HlgGWkWAzAAZM3Ws/Gv+elB+n4SjteL1R4nw++gXggZ2iP9dc6/ZA/nvsMB2BfymSc16p+VM3I5oyFtvvVU2B9/0gk6YMEFGjx5tmQ2g3tIVK1YYIH/atGmWnQTl+m3vty2wK1vABvy78uzZfbctYFvAtsCubwH044HfCbn+wkvkgZ/9kpx0qOaxpDhDflkCXT5NrMiJYp+XPPsQMNxHRL6WevaTJ42WiZPGyFPz35Dlbd2Gin+QSHwXFPlPX/pVec/73gdoTkld5FW+75F6IvOhmgmS9daBYR3ksiPkl4DejiidUSTAYJcC9I0UAi0dMATyVexPt3xQbwafMqlIScDvdG9eOSqfxZom+p8lUu+k6oCo4F48Im4U87QsXldnu6xb9ZJkAegBt4OUAbwf9ftI7fj3i7O6VoK1Kele+qbc/KtbpK5ptHz89NNhM/jlussukxfv+YtMRnxv5r4zZfGKlbKyo1dSgHtNZUijX+BDB4FsfkT+4ERQUWABabjiDkkc6r/LjaBvJk6/2Kcih/ZmW8C2wC5jgR0C+K1YRx+ay6FkdXd3lwT8xoOXuqa77767UY6kkk0B/6uvvmo80OfMmWMD/kqMZx/7rrWADfjftVNrD8y2gG0B2wK7hAXSsUGJuVNyzOSZEmjtkrTqxAHUfQj1rQ1kJY7AXBXg2wvbvhHBPSH3vaU+KHNmT5P6hhp57PnF5KB3kgKAY4CTk6jPn/3db8uEWXtICgp+i6ymrXZpCuEs8DRCF2gQD+X1PNStr0qQy0/UW0v06WcTGOd9M5OB7J8H+E2D5rJRDUZAjkNAf8/Nx9eSgub+3AnZ1AYOhSz8em0nnYhKJhkD8Kekr7dHVq9cQY5/mwH43ZQNHECnwNW0v4yadpz4apuluiEjLzz4kKxd20qaQlAO/8DRiBYOyE1XXSkv3XufTKdM9T4H7yfPv7JQVnZC24dJkGKcRjBO8/W1rgDpCwNxj8w+ZLrc89CrVBFAtZ+yfw6HVg+wy1zvEjeR3UnbAjkW2GGA34zKF5sNzVFSMK7iJMU2bUNznaZOnSqhEIlMI9jMigFu8qd2lu2MM86Q2267zVJ3KjlWG8w/vtD5+p3VLbefVtrObbfYtYuNvZKxVnJs/lhzz92SdqzasNRxldrUbGtL+m0D/q0xc3YbtgVsC9gWsC0wYgsQ1e7oa5X3jd5dJpGIvyEZl1oC2YGsW1a6leLOPwCqi2hzUwAK/mBUJo6plX3nzkF0LyNPPLdE3uyGVk/UPhXLSsvu0+S8718l3voGifVHZJS3E8bAShkV5D3SUydV/lrx1BLd55+HLP0U+e0K9jW9s8rlBOhCrzcA/1BZPAf7Sm1OaPMmeDd/5gpWq/p/7pafuppFU8ADqyERHSTAP0h+fVrClAdsb10r/f199IlI+yAsglQYwO+Q0PhDZezMD0tVsM6g9D/5jwfRstodx4hIy4Rx0j/QKz/++qWy7N+PyBxssNeBc7HRC7K+hyoVfkoTQunXPqRwIsDqVz1E6YqLjJ/aIk+9/JZQSkCSiWoKGiQkRulAv5YhsDfbArYFdhkLbHfAr1F1LbUXDocliJexsbGxYGS9B3XVN954oyg9Xx+6CkymT59u6AGU21QwsJ8SLSoUWEo3oFw7VvaPFDAXAuRWwWChaxYCzlYApFWwWK6t/D6Vcg5YAapW+5XfVrH5MPtjZRz5fc+dF91Xzv5W1sSWzJeVdanHWHEk2YDfqjXt42wL2BawLWBbYJtYIBWV+//0R/nu586VUeTLryNCXevzEq13yDqi3X6Pl3J8yPYR9W8MkeEeTsmMaWNlz9mzeL8clMefWyzrIoPktCO2x77Djj1Wzrr8W4jjIZTXF0V8biM58Iul0RORGl+dOAHKTtT4UQSQgLeB4gARA/A73WjtE/V3APqzWjWALUMqQTb7NmAvJCqNq8A4Nh/Im8dmSFjI3fLb0OYVeKcSg0T3IxKP9EvHRsB+b6d4oN0P4gRwIFDogGIfwTlQO+VIGT3tw4wvQHR+UNYsXiazZs6RgQjpAE7SArJJOe8zn5LWZ5+XfdDPmr3vXvLUCy/Jqs5eoveMCaasoX2FXoBXqwXEKf1HOcJw2ievda2gM02Uce2RZKYa/QGXodhvb7YFbAvsOhbYroBfH3xmaT7TRGPGjDEU8XMfdnqc5u53dHQUpPPrfnUWKI3f7y+fR6TK+6+99hoP8IQ0NTUZ5+mDfHtupcCqFTBo9rUYSLU6lnLgVtuxCqxLRcJLXacUOC7nJCgHtK2A5vwxWrFJIftWMn7z/GK2tfq91bmxuh4KHWcD/i2xnn2ubQHbArYFbAtssQXIgT/n2OPlxUcekxoi3Une4xK8t6U1lx+sDOYG/KugXVrGN6GuD0KeNXO6jBo1Snp7e+X5F5bCCojIIDnwafL8/+/8i+SDp30axXmXOCg8n012SKTjFQLXHTgMGkhTr5MMsSMn5ef8UPzTccTsSPesIsLvwOGgIn0OF0xQDX1rm3rt4a1wFanS75imwyD/3E0sANIVYjguXAw2lQwT2V8lvV0bcQJQlQBF/V5K/zlQ9Zd0RGIOjzTsPk9GTz9Osr5qCdZQMhCnRn1tg3T3hxHkc5Dx0Cef/ciHZODVJTK3uUXG7TZRlrz5lqzp7JYw+gQZjjFSGEgjcKtuABUSoqrgD7Tf48Dx8rd/vU6UP4yaAWUE0TKA97DFU2w3YFvAtsD2s8B2BfxaXk+Bt0bnzTIj+oDR/Plc4K40+0WLFvFA3ZzypGZRsK/HqsieFbCv5+jDX9kCZr7/3LlzDZrW9trKgbRy+/PBYimgWW5MVsCtCbrL0fX1WmZ0O9cRkf99uWua+8s5CfKvVQ64lwLZ+TYsZzdzfzGb5I/BKoDPH0Nun8v1qRTroNC5VqL7ep4N+MtZ3t5vW8C2gG0B2wLb0gLZSJccN362dA12ATpT0qCV6LhgPOSRUeEqiWtOP7Xl/VDv99h9vNQQnR9N5HoQdfrurl5586022cD+fs4Jhmrle9ffIKP32lOSOAu8sAQcjogkuxaIJ7KaPP5acQdqKMNHKj/U/qpsDekCkSEav+rya+QbET0F/A40BPTvbLZ4uqlhFxX4K7URlc/d3lGNigBVMhEzovt9vR3S1b4W+v6g+ChHKAjoDaarJBWOYBCU+yklOHrWMTJmxkckg0p/IETKA6kPKiPQ3dNP9F5k/kvPyCWfO0PclCqcWU0lgoBP+uD7b+wfEFqhfCG0fn03pyShA00AJ+P0UJawG6eCs9ohr25AR4F/VYEmov4pCQ1rEGzLNWC3bVvAtsDWs8BOCfgVoC+j7Mo7KE6AfaXjz5o1qySNP78KgDoQli5dKpFIRJRRoGr+hT2yW8+wVqP2hUBssV4UA8SlrlUIkFcKWouB2dzvzT7ng8pCwLfQOPT8YudajaTn96cUG6ISQG5lPkYK+Ms5e8o5S8y+VdpOqZW+qwL+U045Rf70pz+VvIn1mEq2Uu1ZuV7+tUZyTrH+Fmur0u9z2y/Xv0L7y52j7Zt2z7enlXO3hg1Hcp1K7V7JutoWx450braGfc05Lnf/bYtxF2oz3xal5n9rrI2t0cb2ss2ucp1Vby6Us6YdLMlal2yI9svkhFM2Au77mkIyvo3IM5FuBb6NQbccsO8saaytNurIL1nyunQQtR4YcMhGov5hwO64iVPkl7ffIdFgQMKq0O+A1p8l/33gVXH2LpdGX0hcoWrQvlP81Q3kzPuk2k1pOt4505THyxDpz1Yprd9tqPMbDoC8HHy1ay5od1SRbmAo/L9z0+OqiMqbCv/mubl/J0hDDfl9CFdvlPVrlgP8B8mbB5hnoejzThumaGFiAAYATg13Q5NM2eej0rjb0TJIxTynL0rJQuoWZBzSRWnCaDIhv73ll/Kr710ho6IpmeRyoLpPH9A+6IxEKUdIdJ9AmgbZVLAvy/EkM9B/P6yHQenElnsfPl3ufXiphFM94vbVo3Ngb7YF/gst0LtOZMMCkY7lIj1rhgxQP0GkebrI2LkideN3WqNsV8CvD7M1a9ZIa2vrJoPkU/r1mFWrVklbW9tmtHvjAQkbQMF+MYE+Bfqa+68fzetvwdtr5usrrV91A2pq8Nxuh+h+MZBa6Pty0eZCwLVQFN40aimQXcppUOw65RwExa5rJXKv51qxVblrbGk7pWyXf/fmO1hynSrFxpzbvv6ez4gw95dzmJRyVJR7yrzbI/xWXrqtHGPasdyx5fYXmo+RnqNtKZjKPb9SYG/l2uWOqeSauc6VYkCw3PW2lg21nXzbFbtfrIBWK/2uxLlkXrOSc8w1UWq9Wulnvh3KnVNpH/P7ac5Foe/LPcMKjdWKo8Pqui02tnJropzN8tef1XG+m4/jlQ6afpp3NMAzteXFoyH7KokS2dZo8z+uvkZ+9pOfSHtHuwHIw6j2a2W8rIfINsHxqhhCdT6HTB5VKwfsPcOgobe1d8vL8183gPnGQaLcXqf0AGY/8pkz5NyLL5H16EdpOqgGgfyheqkaXCftS56QKXVZCbgy4m9olGwQOj+q/45wbDOFflNo2lTud8IEyC/Jl6vC7xiO4OcK/eU6BNJ+0gPUCABvKuspvMaHkEKRPwmFn/5VDZXfGxzspwRelSQR0+vr7wLEp4x3WE9PViLOHlkb7ZYx04+QfQ75nLj8jRLLJLFpP2kPODBwOESJ0D/31NNy/lmfl8H1rTIKkJ8c6Jd62AsuSvX1I46YxAlS7aIMIO/QAynKIWJjZyYknc5+HCqjJNHdJk0tdfLYW+uhSzA/caoieD0So0/6rq2OAiP/n01/N1IhtnPa7Lv5XrHHtpNYYPljIgvu0qdQ4Q5p2crZHxaZ9r6dpMObd2O7An7zYdDZ2WlE2zWSqDn15oNC95t0flXnz8/r19x7Pb7YZjIDzIfwjsrX1/6VAvH5wHokEexSzIByoLAQFXwkoL4UUFcbFLtOIUZCoesXYhAUmvtyjopC18vvn9lupccWm8tKnC651x4p4N+aT5ddMcJvvnCXe/HOPa6UzfLBdaFjy11rS84pBZbLjdUquMnvX7l280FLKeBnxX5me1bWbi7gKjW+/LaKnWfVRpWC23L9LAdOK1lTVp0/uTYpB1zz59jKGs7vc7m/c+fdSn+KrdPc78tds5zdraxB85hK1sTWYLRU0rdd6dh4QhmbUOsNFE+ZPYIyRuUlAGkKLvpZhx4KDf1lyr4nJOhRUAkQ5kU7AqB0o7zvTzklCODfd/Z0GT+qzgD8L7ywQFo3InKnKegA6nVh6tgTFr/8Jz+V3faaK27Afm1tLe+WRLGh6PsTPdK9/Dlx9K+WMTAHsjgassFaaPEh8VCHfrOSfFGCQqcAACAASURBVEY3337Rr/KHNgHbXKC/KUo/DPhz95kgWL9L0QcNUmUQyXNQaUDInc8ytjQ5B1nGGu5tkwQ20TKAHi8l83ACDAwimgfNX8/3x1KyYaBD0jgupu9/nEyYPg+vQRDbobTv6KPkYI2hWzWIkv/FF14k991xp9TjVHFFEMzGPtXw/NOI70W5VgYdBAX8VQwvgsMgiYMhRj+qqF6QSveIC1W/JPbd6+h95c77n+M6aAcQ/TeBvr63m7bSn7kOgF1pTdp9tS1Q1ALP/lJk3XxrBhq3j8jBZ1s7djsetd0Bvzm2YmX5Cqnz60Nx7NixJan4JjNg40ZETfA0moyAvffee5ur8heaLytR60LR4FIU7q1B77bSRn6/rPydawPTGZFvl2IUeyusA7Mtq/Yp5vQodW9ZZSQU6ksxG+VerxLHjtVnQDGmQDHbW2l3VwP85V72SwGDUgDHakQ436ZbMw2gFFApNO7cvpigu9iclwIjxcBkOVtbAaHl5qPUGi0EtnKj4+UAdy5oKzRP5cZn5f4pdY1ywLPc/tz1WshBU8r+Vp0JlRxXzh6lmB167tYG/FbAuFWmTLGxWZmjYs8Vq7YtZ9d3w35VaEoT3U4CrL0a5WfL8jtQWB78+/1y6amfglqfIIofAAQDfAGlHp8bKjpAFMX8AGB+0oRGec8+c8QDGN3Y2i4vvLiENkGz0OUHKVvXQ97/7AP2l8uu/bEEYHz6q8nTB+B6iJAPItxX605Jou0NWf/6c7L7hHpy3bPiqyGohPBdFdfTLT/wpGBW30nF7TfeNTXarj9NMG9G9FXYr9Tm0rJ/jNZwIijQZ6yJeNSImif199gATajWgDoZ1CGQlGgsTMUBZTqkUdIPy9qNEcoNvldmH3ScuGsnGGkHShRIIbanbavQ4H333S+f/9z/Shh2w5TGBonzs47UWF+SMntQ+xO07WQ81VVu7Og0/lbNhBg29kQDOFf6OC4oYUC9K5CSBRuwC1UAkkkqJuS8a6udNJCnEX87uv9uuEPtMWyywPJHhyP7Fdhk7sd3ukj/dgH86rnt6+sTjdpXV1cbn0JbIXV+fbDq8TNmzChLxVdV/zfffNN4COlDWc/TFIBcBkEF07VFh27LCL/ZsVKR/GL0bauAX69RLOqv+8xI+EiuY6UP5jVKRf7zjykFqK1MZqHzSzkOKnFUWB2PlX5WcsxIHB+7EuC3Gqk1bWb1ZV2PLwdey7VlBXzkzmU5AGoVjFZqk/yx5tvKqh2s9i93zJUCoEIgt9jclmrbqo3KzXGpe9HquYXsm/+dXiffsZFri/x1lG+nYn2p5FmS24dSc2hlTs17o1LAb6XtQut5JGuhmG1GMq9bsuYrnaNd5fhYIkpNd6LEdFj17tMIyNVQQi8Z7pfLLr1E7vvlrwxgXa0UdMrPxRIpqQ2QxI5vIMbfYznnPfvtiS7TKMrFpeWJx5+Vrl5o+C4qNyFY15ruJyotcu6lX5cPfOxEaZk4WfoAyyqV53KhRs+1a4lky0CnrFz0BOr0HRIIOqWmrgVhPkTtiIabEX0T9JtgXt8vkbUbKtvH+6b5yXUOuBDF081sI5f+bwhIA+6N7xhjEodGgjEl+U7fl7V9TT1w4jRIQbGPUF6QGD9AntRU6Pi6RTLrKZE3Tmbuc5I0T9sfxgKRdf5l0RzADUGmAKA9EZeTTvmEPPKvh6SlOiQh1SIY7BOtbeVJwC4gq8BQ5wf8B/Er1HphV9BGH8yA3owLPX7YBY5qaXMMQB4A0A9k5YijDpZf3P+Q4fAwo/n6bu/1Mjc6jzn0/l1lLdr9tC1Q1AKas//I9wwGTkWb0vuPuHCnyunf5oB/cHDQAOFKLdJNH4gardfc/XwvYL46v8kCmD17tvHwK7fpg2bDhg2iKQOq4D9p0iTLSv7l2q50/5ZE+POvZTUybp43EpCae02rILEQ4NV2CqUbWI1ul+pHMUCee05+xLsc3b+UzcrZId/pUYwhoNcYiXOm0HmF2jH7YWWNWsnj31UAf7mX/3Iv5sUAeaGIcbm2TNuPpE96biGAlz+fViOTVsHsSPpspZ/abjF2gdUIfKG1bNXxkD+u3HkuxgYoZgurttxSQF1qzRUD71YdLOXWZL6trR5f7P7JbW9rR/gr6ZuVtWZ1PZtrOv9eLXUPWV07Vp7b78ZjUtSPdxBR7gWA1qKSnyV/3c3fQg77oTAz+9ByUiBpaC5pUfrhXHdDHB9wesCEBpk4eRLo3S09A2F55qXFRmat11sjMSLkAwFAbF2D3PjbP0jLblPEEwpJFDA9qrlR3CjMZ6ll78nSNqC4f92rsuSVB6WpwSON9S1cyyueoH8zUT2Tmm8C9xQgOdchsCm3fzjaD2zfxA7IdRiY5wQAECq+p9Wr4gD9oTRWcPQwYwDjGCKESQD/4GAvrAS0C6D/a16/0+mQzkyvTJ76Ptl99gkwEmoA/GoWZQakxOcBbODL+N3vb5fPn3O2YcOxDQ0SaW8D2FNSD1u7cLBU+WAEwDSAvy8hTFxPSoNWHexDtC+C6F+zA22FZLX0eAdQ5hdpcDXKgLNbXmrrpUrCUITf1MRSR4VqZuk4TEfIu3Hd2mP6L7PA6/8Uee2+kQ16zvEisz40snO3wVnbFPAryF+8eLEB9nM9n+q11bJ6jY2Nmw0pX51fj1PQrs6BQlu+Gr95jPnA2ZG0IqsgrFQufv6YRxoZz23HShvlgK7ZXi7A1e8K5eznXrsU/bwQELXiJKjEsVLMDuUcF8XGVk73oFz/zXYrdQZUOj+VPjd2dsCfGx0sBTpyQWcpoGflxdwKuDHtXArkVLqvFKjbkn4XovPnrxOrjo9i68sKQLe6Nq3kQpcDwOX6UwjMWY0Mb4lDqFS/rM5/ubVQKVC2enylNssFyPr7lkb4CzlzrPYp9zlSaB2Ws2nuOVbnv1DfrN4D777jyFXPkr9O+bpsnBJ4gNIXH3pMrv/BT2TR/EWSIdLvdruJUg8Fi2oCgMlIwig1NwpF/r3HNEkfCvMpgPD6rh6jxFw/YLcO58EAgaYuR1pOO+tMufCbl5GT7pE04LkZsK+R8iqgcZKPI+0G/NJ4GrG/J+6UEFT1lupGFOjJ5+d6uuWC+s1U9wH8Rg7+8EePNYGu8e6pSnw5m8kO0OONYFYUcTzAfAIQPyR0h3gf43VBpVcQHUdIz03Unkx/I8KvmoYDRPdbN6wzAlnuCdNk9p7vl6qamcKhkmEgHidtq9I+YH192wb5yAknyquvLTHarYdxkOjtYWQZovYwDLCVM0CIXyn9mt6AHWq4npdKBUIfNvbFDIDvqOoSV3WTLO8ikMautKdBmmc2yz/nLzXSD3Qzhfv09x3BqH333Rv2iHYaCzx+HfVAl46sOy0zRQ4/f2TnboOztingV4r9ihUr3hHJ14edKu0r3T4372n16tWiOfj6nT4UzWPyHyD6kGlvbzfyherq6qQBz6Wpxr8NbDSiJq2AslIR4dyL5joPrNDs9dxy4LvYoKw4IIr1J7/P5QCxeXwpwK3HWLFlsfFUynbIt11uH0vtKyS2Zx6fD/wLtVOMLTDScZnnWYno519jZwf8xWxiBaSUejG3Cq7M61fykq/nWAWPue3r7+WipPnH5AOZckC4UN+KgdCRgiArc1NuXq04d0pFdfPHVOx6hdooN9fl9ltdM+XmqtC8WJ0TK3NgHlNurVb6H8ViDqYtBfz5di21Rsxjc5ky5cZZLs3G6rzm2svKPFRq313zeEWpUWifMUm0rpEbr/2J3PTTP0iA6LsK+gUpa+f2eclbR8yPAYag+2eIRPt5P5w4aoxUk6e+DhCa8rilM4YjgGPDROu9qMcrW7R60hT56c9/LrvN3kviYG/N369GKDoOeHajTufg+EzCA5VfSQIpaV3+b2lf8wrCdgGp9QB0a1HqN3Lo3wbuudpTbqXja9m+4Zx+I69/s+3tv3NTAYx0AM7LxDkfZ4cZJXeQT2+I+ZGrr8d4yKl3wXhQR0A40m84Knp7u4wI//jx46Vl34+Lv4kSYI4gpfhA60T9fS6APBoHyWhErrnu5/Kdq74rwdo6I+jmpn8B6BFeVfFHJNCtBQI4J0NpwxDsiYZ0lQTQUKiuocLV2DGybOkqDFODM6FPRgXrJI1jZUlft/hCDTIQ7pZnu3uM9299H1cHhX5MZ4baX50A9mZbYJe3wN8uoorIwMiGobT+E3AY7CTbNgP8+kAzS/DlR9p1nz4c9tprL8PzqJtG5V977TUjf0kfenqMOgS0jF7upvSnpUuXbnacHqOMAbOtncS2djdsC+ySFvhvBfw6WZUAXasgrxQoKAcY8kFK/oLKB6e5xxdr20q/rdihEgC+JSDHSn/z587K31ZuzmJ2yD+3WB+tXEOP2RJKf/485Kd+5PYh3xlUbBxW58uqs6HQdXLHbdVOVq9XznEy0nvSXFdW+2vVYWC1vXfVcdDKqa0nqY635NIvf14euOd5ovgw7GOEkTNkmacGDRCb1RxzTbwHjPoAqXW+ICX0AOoRpZmnJcLOOGrzbeG4BKu9MhiBWk46+fnf+p6cduaZ0kE55lBTC/n5gP1YFBFA3jm5NiL//EBgjm64Ff2ml8vCJ+6RGtT1m0JjUL8fylE3A04mmDVBvx86u25mhF9BuvkxjkUc0CxPl68BoG34vKplBUDXFAC3C+2BoffeeBLRPgAzoX+jgkGWdIYBKP1O/tASfUmcGnvtNQdBsNMB+2lEDLmOewhca48yibBsWPumHHz4hylxmJQEqQMKvhMDAzgyqsSnmgG0E6LyQRyGQZp370a0DJq1TF8kKQ11QZkxZ6b0rI0j0PeaTB47Q5rcMBHo6zPrOqWTeakj5aFr8jh5+eWXDdCv7+36/q3jt9/D31V3qT0YG/BbWwMK+DWnvhjgVwV9M/+nv7/fAPLmA7S5uVl22223d3hX165dK+vXr9+MNlQsRcBaL+2jbAvYFsi1wK4E+MuBzlKAptSsF8qXt7pKRvKSXwyglIq4WgU/JkgpBwSLRcetgN5yoDy/jUpsWa7tYuDNKugr1RcrbYxkHnKvWc65kr8GSq2J/Hbzx1Yqom5lrOXar+R6VtdAMVuV+t7qWEo5NrbmvFoZw0jssUPPUYwMLkUIHuCpBHmNxBNdjntRkFcxvgQgFSq94npQtcPVZyjISzYkyQgR5p5/yw++91O5645HJUoADSgKwK3SlHyjFJ3moycBqBrdDyAw1wRCr+ZiMXLO0Y2Hdk9zAHIV/ItSQi6ukXqi9j3Unf/wsR+SS27+lRHZ1ndJ1YDKFc8z3kkBw2lYBFmlzxPhDjrcEvn/9r40SLKzuvLmvtWStfcu9SKpaS0YxpLs1hgZiz+MgjGEA8lEAHJgBWEkywo8DBMQEzAMQTCALQOSMB5AhG3FREiWw1iBJCtMN2ABDUJrC7W61ZK6W+qtuvYtl8ptzvleftmvsjMrX1bXklV1n0iqMvMt33e+V9l57j333NOvy+vP/JtcMgDj50gUynbUqfsxLrjfm0QUrpYvsSUdJPglWt/V30iC59vCGKs5Jwg5v8OC75vvtfw9DxM/Q6LhqpcDUQ8EUjDSO4c2fDnp3fZ7csU174VzvmMWaI3zeC1jBojXPvzhD8sPf/jDSsDCJtEsBtzX58tKEq6G7eh2wPr9YJAlFnnZ2BOVqy7bJe29ffLG6eMSR+BjE9phTw1PyQsHj8iRkZT4UQpQRAnFJe/4T/LwUz8G7u0Qa0A5wUUpomgAkQcTpNFNEVjtCKik39sKsiafJL6a8PMDjfX7u3btqhB6BgYYILAR0auvvvoCSRCPO3r0KGRN4xd4AsxX6+9ttLqXIqAIEIHVRPib/SLtNXPJ8zYiugs9V627rBHpa3SMFxy8kBuvGWB7vXpk1At+Xv/aGgVDqsfS6Hk9wuwlsOBln3rXr8ak1n4XM7ZqPL2S3kZ41Tqvfa1RAMHLfl7vg2Zw9Tp3L38TXsbn9bPA635errnS+0BRbwze6LOXgeTVB/IcCSbNsHJF9IsPoM2doO4b1D+QH8BOeCM4LSdf/ZY88A//Q376T0E5+RYy7czax0B+4SzvQ4G+Hxr7XB5KT+Sr6YXP3vAJ1N8n6D4PUp+HDD6HbDeDC2xfn2HgAbXnGTzxR2Oy5dLt8n/+6q+l/7febshzV1eXqXm3WXZK0I3cHIqBYiAvRZzbEH5I6AujZ+TEwX0S842jM187SHC4Qvg5LxL+IoIbPgyqVHBq/OttF0r85+7pw5jNhjkb1SsIvy1nJeHPwa/Ah2hJIZcCHikZp1N/B9pT7/k9SfRcxugGavqnTDcqKmStEuGxxx6Tu+66y3xPtkaC5jLlEgT+bkoVgjlJYA3j0zmJs4QA5QAohpBLupNy9c5LJZRskxTWgb6GcQQRohJBsm1Inj58RM7CwS9PZQUW5LUJlCf4T0kpshn3AdYqguBPFk0BI44CQjdFYFUjoKZ93paPH0J06B8bG5sji+KHkNt5nx+Mr776qmndxw+lzZs3y9atWy+4CN87cwYfyKj1d9f183jK/zs7O70NTPdSBBSBuggo4XegafTl3GsGsNF55rvWQgjJfKTU65jrjclLYKIWafWCQb0bcj7yVj2e6nPUKnloxsCx0bibwdMrptyvWYd5e273sV5J72Ldf81er3qeXj+SGwVdGr3vvs5C/r5qjbPRfWKP8bqfVyxWcj/4yyObj5r6SJvJzNutSPd9EGhfaATMv19Ks6MwgX9cDhy4T37wj8/Js/8OD6zhJDL646CQARNgBueWLOrO2V+e5nQshy+CaQbyBdNCLhIIg1Qi58/MP4g98u0oyi8JfOckjex0AVn6DEksxvKO639H/u93H5BsPGhaxZEQW6k95eY2y+0vIbsOwk/PvjzGG0GG35ebkYljz8owXPs7O9oM4Q/RjR4PI9NHkIG6eWavC/n5U9hzDP5qLFQBRN/sU0X4OVYS/uIUcAxk4GEwKVNQLRRDfbJh1zsluQNyfiPedxQGtpMBf5Lk33bbbbJ//34HV5cHQTXhTwlKHQpBicNLIIYxRDGdCFolboOy4fKBftly5Q5569xpiXcmpLu9U3wpYAWwXj9zVn750msyBe+EcKFDon0j8vPj6Irgn5JCqFui2CfqmwFIjTtrreT9q9dWBDwhwLZ8P70HiiDc081s67EtH2VJlOCPjODDHxsjq9u2bZtDzm07PvvBxex+PRM+SrQYRGBkkx9gDB709/ebAIG6gzZzN+q+ikBtBNY64W9m3RtlMBvJ9718wV8o6fBKNr0QMa8kaTGv6XUd6gUZeLzX9xrt6x7LfOest1/1XLzi1My46l2D1+LWTOcFr/OoHl+tNXNfv95Yao291pgv5p7w8rfmdZ28zLsZDJs9n1ccVnK/nIzh8szLF0F+O6QwDYJNjhdCn/hZkNH0qOTG/0n+9YlvyIN//5ocesZpZR2FlJ3f1dqlG33lUcOPmvUiZPJoOmcM6vidLohse5q96HMl7Edy65MZJNRnIPMP4jVwfUmz7Tv4MqoD4NQfgXkfctDtXbJh26Xyxx/+qPzxR24xpNf2hbfmevxuaV6DPKHoQ2U6SDF9+/0wrQtgDKWJE3L81adR6542Y4nBM4Dye1urT3M9bqXixWnWGT4whBw/bYbfmPaBuOdmYYQ3g/r6YEpGp4YkjTKIgW17Ied/O1Lo1Eyg6d8sCLerDR6PpUnv3XffbV63XgNuOb99jfOakpS0Aeco5h0GhmEEU8LwO+iH8mELAiyXX7tbnj/8snQP9MhVu98mYeDuQ7BlMp2Rl4+/Jkfe9GE1xnAWkZ7LffLUIZQ7BFDrPwvzP5Ri4EZYydtTr60ILB4CR/eLvPBQc+f7rVvhs/EHzR2zxHsvmWmfe9z8oDRRS3yQ8YOompgzs88MP/dhMGDTpk3zTttGMkn+GcGlZGslW/At8Rrp6RWBZUWg1Qm/JRXNgDJfVrfeebwQiHpjma9e3l7PCzlqJhjgHou9Pq9VLyhR/V6tubhxs+NuZBToNXjQaP2q8fGyHo3Oyfcbnce+X038vZzby7pXr797HRqNzY6/1lpUj69RoMfL/VfvXq2+12pdu9695wVHr/vUmmOjYxupJxrNrdb5vaxbo3GttvdhpA/COiPBYgI/qe8fAtHfbKT7o6kH5IH/9T/lwL68HHsNxNo/AQl4WmCgjxKAqEzPQFbvYwaapBd15zDm41aAUV0BiZyQP4KSABjIlUKQ8vtQIlCQCTjpZ5H9p8N8GDX9w6jl98M53heJYV+8EYkbc74SyH8SnZu+df/X5YorrjAu8vzeye+ITEDxO6Np6Yz/ciD1xh0fYYtCzoe2dhhHcVKG33xJMiePGNKcQA17HB4AFdM+1DCY41nPMM/mrpevtRumdQHh535MgM1m0xKFx8A4giYTIOId/Xtk8853IWneA5UDXAuCWQkUnAw/v0/PgKhTScv78ODBgyax5m4naLP7tmTWlA4k0IKPRn15hBygpAigfCAyA0O+6YywYXZnV0wGJ0HnsWZvu2ynXImuBxEoIaYy05LBGA6/+JachcLjRHocAZeY7Lw6II//HPdAZALj7kWZhkr6V9vftI53HgQO/J3Iyee8QbT5HSJ7/8zbvsu415ISfhrxTaMfKj9kaZpCaRVrqaq34eFh076PH1w08lvvLp8X04ZuGe8dvdQaRaDVCf8ahV2npQgoAorAqkEA+RtB2bejLketN4u9J0e/Iw899Dfy/b9Ky/CpBDLRh/HdjyQd+6AFXggZdD8c3QKSlLHQkPNdD8cV0NOeP0P4DsjafW7p0rS0gbxHisgkI+OdxtngYWda1bF4PxWHER8CBeFYHD3owyChRUkw+QOL/hyy1H/0X2+WT3/606a9s63bZ1KJZNeoQ/HfbCEFk0AaA3IMAQQaQP4DaclOD8rUoQOShhFdBK7+NK7jZsaG4EIe2e4AgwMXsVVn+APlTD8TWdlMCpil5PT4lER7L5VNl18n8a6dUCNAB0EXxFIGpQZtxpTQqmG/9KUvCR/8nm1c/jleV0tBPjfqCZQ/GHPACHwRgBsa6kHhQJUBSD8DImPjEppKSRdiKCm8AyW/dKNV31VbL5XLtmxEACQkE6kJ8Y/PymO/fFWyeG8kNSKMQ+y5NigP/ww1/GEEUsolBxcBkR6qCLQWAkd/LPLyo4jKUddSY6OM/8r3tVxm3450SQg/P1Qp4z979qyJhNqNHzLsHzowMDAnIz84OGgIP433WL/v3viBRgUAfzJowBZ8qyGb7+5VX++OrdUjXcl+a/19r8fRKOFfj6uuc1YEFAFFwDsCxdIY6vNjEsjBAC86JM/88tPyN194WH79o6xE4wUQdqjPQzG4uSdQ6z8lyXACsvkgpPoj0hEqyjm68TFggCy+r+DIv0PI2NOdfzYHwzoY+fnhRG82tqjL4DVmxaN00AdJTW4xqlAf9uF+KbSrC0FC0J5sN4GEYrYgn/3sZ+UDH/iAIcBMPJH8VzLvCCQUIEcgcUcYAOeCRB6Xg6geY0hJ4cgBGRkdRGwBaoS446gfCrGeP47zsfTg/Hdb76id39MSfoobjGIAdfT8yeAECX8hNyw5f6/079grHZv3wJgQDBybr4DyBxD/IoIP1uTv5ZdfNtl9ml9z7vyuTSWs2b9M+m2LQb5P0s82gFyfMIIqBWLAFoiYawGEPzc8IluQ+Z/AOmQxPtoTskH2Ndu3yY7tG2UQ5oajr49L1+akHHsrJcfHz8IwEUEalHbsuj4hjzz5Gyx+90Jg0WMUgdZGgDX9p54XGT4q6F3pjBWfRdJ3uQgz+/y9RbdFJ/z8MCXRp7FeLWLOD7SdO3eaVil2Y6s9mvExu0+5ld0oU2K9vm1vwg8uGvNt37591akAvBD5evt4ObZF7y8d1ipEQAn/Klw0HbIioAgoAsuJAAiq+A7Jj/Z/Rf75wcfklf8IyvRZEOFCGgn/IEzg/DJdGIOpn0neC0sAkFAGd0cuuwh2GETtPmT0kVAHpP5t8AFAG74C3P5JtiEdD8a6JRUogPQingCCHZkB0YUSoIAMcykZl1RoQ7lUNGfIaxEt5Wim1w2X+WgiLuNDE+Y75ec+9zkj7bfZcJJ/ExCg6sDPIAKs+ArIcPuiKC2gWSBb5MEw7/TzMnbmTUmlJzBu6AFw8ijq+UMYq8OlHUJdb2vk0g/Wbs7JGn7u6yu35yPhz6RnYNR3XDZtf5d0XfL7MMMDPhQXsPUhZPTBAFrfIeDA4zmfT33qU/LAAw+YpBiP5/doEn5r2mel/Jy3JfxdSRjuQXPhxyODzgcQYIg/BCygys2Mjkn89dPGLyBFPLDUMQRMmPXf0NcmoWhJzp1MSQjtEPs6IzKeC8rxTBBGfjPAKy83XD8gD/7y7HLejXotRUARaIDAohN+kvOXXnrJibxWyYk4FgYE+GFEYz5by3/s2DHz+o4dOyrD5YfzK6+8Yj683OfheTdu3GjUAI1cUFdy9atJerPPq8eupH8lV3N9XVsJ//pab52tIqAIKALNIvDQI/9dfrL/WXn+1ycll0ZWHRLzIurNCyUIwUtpCUTbzCndpNN+Z+NPm8gh2SVp5YPfAy0hLcExXrKo2x+blDZk1vndbwrS/uSmAYl2tsk5vG5JtSHOOCcz1/z3i6Wj3J/q0A996EPymc98xrxnDfzm9qM/L82f42QPKnzq4L9IV/qMhDIRKaF04BzbDPbAbDCXkDgk8JXvoOXvuiwxqNTOs2ega6v+vtoGDXzWB8UDaPwsyhRKkOr7s9MiUyNSgmT+rf4bTTercDiO78owGkT/QpYU+JG9p6rfh5Z4nPe+ffuE3w9ZPsvn/H5NU2uSf2LK6/I1zp+/W6WsHU+114B9ffwk1hVJtyK+g5sqCwQYQsj49yJI01cMy2jJKRswrf8wJs7dKBSgtJjFOvb99qXy5C9+hTKMBDQbMRZzGBUDRM+I+uDYiKPqrm2AvAAAGq1JREFUsEaC1fcfAzhmV3CBKPwZuBUQmCFvsEGbZu9Z3V8RWM8ILDrhpxv/G2+8cV42VQNdfqDs3r3b1BpxO4kPlmQyaeRWdhsaGhIGAmptPP6aa66ZowZoxUV0k/T5CL8X+b+dX60ygFacu45p9SKghH/1rp2OXBFQBBSB5UDgd/duFiSiUXffLW3xPmTMYa6HfvEBmOuFwiVJZ8+7tLvbw3Fs1jne/rTGziR/JHTGRX5yFG35YPgM47h2GPNxmwbhb4NrfBCZ5/GJGdTYpw0htHJ1ezzr2kn6LXn9whe+IO9973tNAonElw+3qZ3Faw7hZ/b83Isy9Jv/kG6cD1oAKcTRPQBKhXgiCcM7xwvAuPeXe9yT9NrgAx3t7eYOdNjX/FkYHYbYF4C45aEywHPMJZ9Bu0PMq+3aD0pPTz8y9QVk9NlZoOwhAOLM3wog3KlUSu644w554oknTEafc+Yc+W84ceHGuRIPkn4++J41LuT79Qh/aSYl06OjMj05AXPDnGmLGMrnpBNSjSRUGoFo2Iw7h9eAAM4ErQDLCUIoFwB2J2empLMvIc+dGnQUFGj3R5zC7IqAwFAOKpAQ9sVym43VvyT03Pysc/BnzZwi8GTguTmfQCBkgjb1ungtx32v11AEVisCi074SdSPHz/ekPBffvnlldZ8/NCudu9nEID1SLU2fnju2bPHRCpbeatH+BearV/oca2MkY6t9RBQwt96a6IjUgQUAUWglRC49tprDQELhxxH+Cwz8nDrD0dA2iH9LszO//3M3Tau1rwyyHYjiS3FFGrvozFzjWmQ4XAHzguiXEQ7ORpDs/STmzGiI/mmPB7fEdmumZ5P/C65d+9e+epXv1rp6GQDDTzOnXl3E/48eHUYaoVTv3ocpvhvIcuMOv5gl0ymZqW9E7Xv5dZ3PKZgzAhAnsvO+/w97EPpAd4zr5cDAvZ3c12Q+Dxq9YPADLzXZOhHJmHGF+2Snv7N0r77XebYWUr4g5De+xGkgO9AHkGQUBgH4Fo/+MEP5Pbbb6/I90n4eR5+N6aCwkr4OVb+u87XLVkmcXaPx66BxSPEGv6xUQRe4MJPNQH8Ffwg4EF4KUSzcCBIzWDtYcQI3wRizutZBQWvG0G5RJbtE0sB+c25c4iSIEsPco+9jEkgmwsiDOD8RxNFBFDYL8GMiS0Ly6Z/aax5CD4DjvrDKfm13RZa6e9Bx6IItDoCi074+eF76NChuoTfRmCZoZ8vSjc+Pm5a9VVvVvLF4xm5XC1bI7LuJcuv2f3Vstqre5xK+Ff3+unoFQFFQBFYagTefdMfIrsL+fYsa+6RfYVlfwhEvATZtmmZ7HdIuntzP3fXuNsac0tAzXshCNhJ+CH/joPo8dhUDrX1YMd51N3HglGT4SbB5fV4Dkv6STypIO3p6XFKASBxJzFmNpzPeX77/bMe4Z/1FyQKQ8HM2ZflxCuPSj9IvqRhRFcCwQ1MwaQuXpGz2/JU8PFK+74QetxXE+o584f5XzEzKeEipPjwPRibTMMkLyLd266S/t2/DYk8MuImgAFcQXi5kezbsTOQwfk89dRTFcUCx8H58Hs4yb3N7rNNn83sM/tuyf68hB9dCyZTk3hA1k+/AJYE0MkfpN+PTHwHiD/VBAWUDVhFBc9HrCfR3m9je0TGprISQ4a+CFPFzo0bxNeekJ889yspgNwHi1xTBkMYdMGDwgXXNjUD/wcEMILGrBAmhTQ2RNCD57fq4KW+x/X8isBaQmDRCT8/0Oi4z1Z7tUz7+EFDJ/6tW7fOW4PPP273edwRWZr2MXrbqpsX8m7Hbkm8l4CAEv5WXfG1NS4l/GtrPXU2ioAioAgsNgLvvPY/G8M7H8ggne5DtLiHOx9b1pGvM3NtN3em25JMklHb256vWSm8fa3A89LSDtL4EF3lQVTz9IaCsx5zw4GiI6mnQpSZfiP/Rhbe7EdSip80ebaO9SSP999/vykHJSG2/87VJ/yoIaf5YCgtrz37sPinz0kyuEEiAcjm80Mw0nMIPyXsxvXeatMxFzNfsn9s1R4G9noT8CeI+iHlTyGLPjEGUhyX7i1XS8eWq8SXGDCyd4sLfzqS94LJ2jPD/c1vftO04eM8rB8Cr0tyzyAIy2Qdo0GH7PMnr20DLY1q+KP+MIwDUzKegokf6vJNsg5T4nw5hu2xBMY9aXwSoNU314hDtl/CQBmAGZs4Jwk8nxgaMWuQRmnCALp0nUWJQO/WTRJpR9AACgzbect0J8C8OGaef9u2K+Wee+4x2NJgkT9n0a2BwQV3O8LFvq/1fIrAWkVg0Qk/geIfLd31GYmzH3b2A59/3Lt27fLkss8/arb3oy8Aj+cfPA37SPZXQ2s+901zsYS+0fFr9QbVeS0/Akr4lx9zvaIioAgoAqsJgRtuhOQc7u4koeb7Hci+aREPCTcz0kF/ak6G353dtkpNK8Gvlve7n7uPc5NUW8ttyOXYmCH+tj7fSstJNOkNZaXu1113nXz72982MNvz1iP8SGOjo0BQIsG8TJw+KMee/bHs6O0zbvrQtqOm38mml/AwCgVksXk9k2VHUMIPdYD7OlbWb6/LEohZeBKkIFlHQbx0bdoJwr8HdvgDMpPxoYTAkbnbjbXyIUj7wa7llcOvyG0f+RPTDctm6y2ZtyTfmh9y7vw33R1g4T7VQRh7HYtHGFn1DIIOKXZPQBZfZh1PAj9q930w3Oti0IVBDgRkMqk0/BxSxl2gLZ6QdjwmSrNQZoTl1PFj0oFgQx6eBTn4PAxs3SaDI6OQ9vudIAEettuA7SzAsc7kxk0m//3vf7/cecddJmDBoIdVcaw2DrCa/rZ1rGsTgSUh/Jb080OYmX4j70Lktbu7W3p7ez2RfQs3P5Ssgysje/wQW41bI8J+se+vRkx0zK2JwEoR/uu/OSW/+gvHyJMbn9tNX3eQWCgOeWRgbrgPDtD8woYvagf+gl2VIRHV1xUHvR9W7d+F/Zx0fy4s178q113/ThBSOt9Ttu+fUxvuyOvPO9ZXj8kSendtezXxDkHK7RBqAVHMlzPMpm+eU6dPUg3iyt+Zsae8392KzhoBbtq0yRxLwsgW0F/5ylfkfe97X8X0uR7hp6N8EXOYhYw+CtL75ov7JTJ7wrTGC0Y6kMlG5rlcf875kfhXyD6z1EGnpIEPG9hwBzgCBcjlsygviHVJ19YrpHPgMqSxO2Bgj7IInC+IYIol5jDxN+cIwMxubHzMZPf/9v5vmznxe7btSmBLI0iUeV1LqGuVvzYi/AGUT+RDUFPg4gEMKADOD98+yaEFYhalGwG05AtS4cCgBNeEvQrRNrGITL7Be6BfRgbPyqVbBiSXmZE8SjMYEIpEO2QmDbofzpj1sh293GaKBifI9zk/7nP7n35cbr31VtxjURPYqfb8Wq57Xq+jCKxmBJaM8K9mUJZi7F4IfaPrqqS/EUL6/mIgsFKEfzHGrudQBBQBRUARWHoEfue660GaYybrSlLG+n0fsuJ51PUXkd31+Wqb9tXK2LtJtx15ETXilI+XQOx5fm4khSSfhmDCRM7K//mTRJDEn78zMeSW9ZMQ8zkfrG3//ve/LywN5VaX8COjXYziGAlLOAdSO/GmHP3130snYtK+QC8IedQcz4AEt4LLoI+BABQ5VBahen58Pjv2hoSSGyWxdY/EN18FxUAS18KG/4uibJ2KfvDpMrYMfoBPA9vnn39ebrvtNpkcnzJyes7VytxJkDk/iwFLGvjvOUk1525r/C02ZvxVPguVDD/bBmIcHFMAQZ0oMAgiwDMLb4U0X4fSgWSfZRcYnVkTPx6o8jCBgUkERELYt4SZIW1nAs0RtBicmoQJYwKlFvB9sH4Kplyg3J3BBklyvkylzKMX3QpuvPFGufPOuyodBjTDv/R/43qFtYWAEv5lWk8vhH8+Qt/o+GWahl5mHSCghH8dLLJOURFQBBSBi0CAzvfLsdUKEFiibh35+ZyEn2WkJJFWvm7l3/w3jdJ+1omTELO/PaX9tk+9Ux+ODgNQkVZIMJk8CHcGbehCwSJI7YxMvPG8DL/xIsz84K7f0YVdkdWHOV8wCJk7pO0FnD8Ah4EIghQTyGSXkCUPwJAvAhYcglogB9+BqXROZlC/L5f9vvT1DkhXssecpwC5u89H+uzU6+OEFeJux0ky/rGPfUx+9rOfySha5nF+HLvNlLNklqSfWLD81ZbUWnLsLitYacJsSxA4B1MygI3BC66fNRa0Y+S+nFdfX5/xAKNSWFAykS9kUd7worR3ROXee++VcJBBJqwl2gP40CWA8+Wa5qA84LmtQSBVKVSg6KYIrCcElPCvp9XWuSoCHhBQwu8BJN1FEVAEFIF1jMBSE353Hb+bnLrd/S055Pv0jqJ5H39ax34uD4k8yWJXV5chk3ww833nnXfKBz/4wTkt3kicK7Xu7HsPFUGeLvIlKBh8WZGZQRl785AMvXlU2mI0l0OrPkje8zQQRHTAZNANYUfJAcYURoYb/5NZ1OnPpOFo7wtLrKNb4u3dUtx8tcSiCeN3wP70BbTBY5tDtqA3nn90xMf5bJkCf3/kkUfka1/7mhw9erTiY2Wz4yS2VhbPnzTts9n6WgqKlb513YSfa8SNc7BratffBmD43Br6cX6pGahIoChh+8Zksl3Y2au7u0+eePzfTamJP+CoQhzvg4jB0TR/APFvRTxWej30+msfASX8a3+NdYaKQFMIKOFvCi7dWRFQBBSBdYfAchB+Ejwj4y874Ltr4UkAbf033+fvdKe3tfy2bp3ZY5I8En4Sf5JLPnbs2CFf//rX4Qa/rZLd575WWo52A5Czg8CzdICkv5hBizgQ08khOXb4oPiGjkg4GpFwDKZz8Btgqzk+/CTtKEXwTU2YDDNb6aFUH56GUYl1DkhyYKtEutFlKtyJe4aBApQDMKqA39l2zuad84WcmbtVLNAP6xOf+IS88MILpm7fzpnvs2SBCgYbHOBc56gVynenzfhbEr2SN63xZyiTeNtlgF5fVrVhAzvVho62jIPBlhKCIn70bhyHrwGDOFkYAxYL7EwQl0u3D8iDD/4/gx/XNYbXnM1fXm+nJEM3RWC9IKCEf72stM5TEfCIgBJ+j0DpboqAIqAIrFMElprwE1aSWpL1asLvEOn8HCk497d1/CR47gwxySXJJM3srGyc8v6bb75ZvvjFLxqpP9/nfvydgQFBVj8PAzofiSXOncvNSozp+lJWpseGZfS5xySNlnUBmOu1tUeNRDyVhREd9g7D28APQcAsiHwxEJEoiH7HwDZp69sivng3Z4YHAhY0pzNmfAgSILhhDRAd8z2nvt5mo++77z75zne+I4ODgxUzQJsNZ5kCx895k+j39PRcUJtPfKr9Clrh1uW8iTk3x4m/3A3A4OGUNdjAAPe17Ru5fw4lE05LxLLXATL5TtmCT6amhw0OTz75JAI1TqnGTIrtGB2Pg4A/0grT1zEoAsuGgBL+ZYNaL6QIrA4ElPCvjnXSUSoCioAisFIILDXhJzm1EnU34bfzZZaeBNeQt7LhG4MAJI98ne+7nehtGz9b586sMo/78pe/LO9+97srMPJ1kmfQSUP00RAahnyosYdrvw+PMOrz2RrPN3JIht98XUbPHpeIpCQW9kEUkIaEPA9VALz8SwOSQJ1/e+8Wae/fKtLRB54PAz1zPuSZoRgwHf7KKgYOwGlx6Lj9u8sVjh07Jh/96EdNZv/kyZPlenSODl38kN23mXEex6AG/w232X43QXZ3RVip+8Z9Xas4YKDGzqW6c4NVAlS/np2dMR4IxKOtzek6MwVVhQnowHCwvT3uZPZjaBMITB599FGQfJQCpFMShyqDtf66KQLrCQEl/OtptXWuioAHBJTwewBJd1EEFAFFYB0jsJyE3206Z0mizfDbPvS2hZ01sCPx54PvWwLN5WI2nATQHrdnzx75xje+YSThdjOlA+g0EIRUH9TeEEcjIcfvpNmU3QdkXLIjZ2T0xBGZHDwhpcw4XOiDEkug5z3ax4V7r4SEv0dCXQOQ79NMLmKk/Y50n3STmWgoCBDYsJl3d70+E90MPpDQf/7zn5fHH39cTp06ZfZlNwKrfOB8bB97/s55cB/rxG9b9fHKbtO+Vqhjt3PnfOza2DHargLV7v02iJNKT6Dt9wik+u0I7uSNiWFPT5dZtxBKKvxsJ0hPBWDR0Z40QZD9+3+yjv9iderrHQEl/Ov9DtD5KwJVCCjh11tCEVAEFAFFYD4Elprwk9iR1Fpia4mgJYl8TmLumLE5sm/3g6+zpp/ZYxI/S/opeWeWn/vy3zpmze+++2655ZZbDLm2++Xhkh8mMwcxN20HQf7Rj88EAJiZL0LCHxRk6WeGZHrwlKSRXQ7i3Ilkn0QTSfEnkHVGRlnQvi9XgjwdBJ6BAhL9gJ9PKOu3bfEcGTtE/uanmSPa+nGMTz/9tHzyk580rz377LPGoZ5jJrG3/egtVgxkWFm8lcZbvGym3F5zpQm/lenbAIab8Ns6/mpFglVuUL0xkxrF2s7CoA9GiCD9XLdEW0RCUFpksymUWzjtGenpwCALvRqmJmcMnrEYWiaqSb9+wK0zBJTwr7MF1+kqAo0QUMLfCCF9XxFQBBSB9Y3AUhN+ZuBJ2ChXJ5mrlnTblnu2x7wjh3dk7nYj4adzv5X9Wxd+kmWSe3ssTe6+973vyZYtqLEvZ9wLaKWHkIIEaAzH5vI03iMvB/H3gciP4tcw3o9B+s8wAO38swW46qNmn2rxKEz3aPqHo6UEbk96D5qJ/vOMFsBBnu78OKyI3304v1O2QGUBgxg5GPn5zRg//vGPyzPPPGNq90l0OQcSfeJCcm/LGujKT+M+S+jd5Qw2iOD+udJ3r+0uwHFwnbjZ8btbK9rAAH8yeMNgB9sv+gIZuO/HJZvB2gBgfm9hTKa7p00iUb9EQt1mv3AoCiXAMFQRKdO5gGv905/+RIJcDN0UgXWEgBL+dbTYOlVFwAsCSvi9oKT7KAKKgCKgCCgCioAioAgoAq2PgBL+1l8jHaEisKwIKOFfVrj1YoqAIqAIKAKKgCKgCCgCisCSIWAI/5KdXU+sCCgCioAioAgoAoqAIqAIKAKKgCKgCCgCK4KAZvhXBHa9qCLQughohr9110ZHpggoAoqAIqAIKAKKgCKgCDSDgBL+ZtDSfRWBdYCAEv51sMg6RUVAEVAEFAFFQBFQBBSBdYGAEv51scw6SUXAOwJK+L1jpXsqAoqAIqAIKAKKgCKgCCgCrYyAEv5WXh0dmyKwAggo4V8B0PWSioAioAgoAoqAIqAIKAKKwBIgoIR/CUDVUyoCqxkBJfyrefV07IqAIqAIKAKKgCKgCCgCisB5BJTw692gCCgCcxBQwq83hCKgCCgCioAioAgoAoqAIrA2EFDCvzbWUWehCCwaAkr4Fw1KPZEioAgoAoqAIqAIKAKKgCKwoggo4V9R+PXiikDrIaCEv/XWREekCCgCioAioAgoAoqAIqAILASBVUP48/m8jI6OyuDgoPT29kpPT4+Ew+GFzFmPUQQUgXkQUMKvt4cioAgoAoqAIqAIKAKKgCKwNhBoecJfKBRkcnJSzpw5I1NTUwZ1n88nJCUbN26UZDIpgUBgbayGzkIRaAEElPC3wCLoEBQBRUARUAQUAUVAEVAEFIFFQKBlCX+pVJJUKiWnT5+WsbEx4XMSfbvZ5x0dHYb4t7W1KfFfhBtCT6EIKOHXe0ARUAQUAUVAEVAEFAFFQBFYGwi0JOFPp9Ny7tw582CG3+/310WbxJ/vd3V1GeJPsuIODLTcMh1+Ud728JAZ1vYbflcevymxsCFWzhOX2+/YK/+td2GnqT7qRw/9SO46glevuEZeubV/wSd9Y98v5Oafp0R6LpHH7rxMdpTPVHld+uTez71d3uPpCjPy1/cfkO+O1MZsYecUOX+cyE23vEfu2+1pMEuw0/n5XYg733tR5NYaazx8VP7Lt07IsbpYus7bBN5K+JdgifWUioAioAgoAoqAIqAIKAKKwAog0FKEP5fLyfDwsJHv83duXsg7ST8fwWBQ+vv7pa+vT2Kx2ArA2eiS5+TP//dB2VfZrRnSW3XuiyX8rsCDm+zWJPyufS+cYe051CP8zQQUzDkO9yFgsEn+ZQ7hnwGOr8n2cqCjmXO6x185ji82DHBUr12jta5+f761rkf43YS9RrDDrktVUGXOlRdwnyjhb3ZtdX9FQBFQBBQBRUARUAQUAUWgNRFoCcJPQ77x8XEj32d23yvRr4aUpJ9bKBSSDRs2GGO/SCTSMsjPIZh2VA2JZp3hL4DI1SS7VWRxSQl/JSM935JYYnyeYG+/4Rq56fDBSob/L4cPOCoEM/ZOuaccRKmpmPB0zflvEScgshKEn+Oquq7rfnErFOwMtvfE5dgIlBUetnoKEyX8HsDTXRQBRUARUAQUAUVAEVAEFIFVgMCKEv5isWiM+JjRpzFfdZ3+QvGzxD8ajRqZP+X+DAKs6ObOkoO03SsHHdKKbSFy8vNkbwGSfhcJriZ98xP+81nqejL6mkENzJHXuU9edGT+826uTLgZ55DsuGWXbN9nCf8lIP9DIP8JpyRgPkJPcnzTRFn2vvDVryb8bswq862TZa+FUy2i3szo7P1SC2sl/M0gqfsqAoqAIqAIKAKKgCKgCCgCaxuBFSP8NOQj0WerPRJ/L9L9ZpfCBhASiYQh/p2dnStj7DdHEn9hBlukedJ+MYS/FgmtR9RNFv2mlNxsfAcuhvBfIjt+fgLlDHWk7RWMyu/PW0bg3AkNgwhVhL+pwIorkFCb8LOswF2eUePuxPUf632tHOSohV0Td3T5XPds3lv2Gihn/k2gwZY8xOWmK0T2HUFQZR7liF1rzfA3gb/uqggoAoqAIqAIKAKKgCKgCKxCBJad8GcyGRkaGjKGfKzTJ9FfCrLvXgtL/NnCj1J/OvrPZwS4qOs4h7hWEfs52enmSL+boDdFZN0ScRcpXCzC72Dnqj2fQ0gdkm4k+cNzzfxkQYT/vNS/gkG1kd0FxN3j6s5D+D2ewZDuWoT/wuM91PBXE/gyXg5pLwcfgPW9u4fkLqoolPB7XibdURFQBBQBRUARUAQUAUVAEVirCPx//CdIqHpM5fsAAAAASUVORK5CYII="/>
          <p:cNvSpPr>
            <a:spLocks noChangeAspect="1" noChangeArrowheads="1"/>
          </p:cNvSpPr>
          <p:nvPr/>
        </p:nvSpPr>
        <p:spPr bwMode="auto">
          <a:xfrm>
            <a:off x="155575" y="-1565275"/>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110000"/>
              </a:lnSpc>
              <a:buClr>
                <a:schemeClr val="accent1"/>
              </a:buClr>
              <a:buSzPct val="60000"/>
              <a:buFont typeface="Wingdings 3" pitchFamily="18" charset="2"/>
              <a:buNone/>
            </a:pPr>
            <a:endParaRPr lang="zh-CN" altLang="en-US">
              <a:solidFill>
                <a:srgbClr val="09886D"/>
              </a:solidFill>
            </a:endParaRPr>
          </a:p>
        </p:txBody>
      </p:sp>
      <p:sp>
        <p:nvSpPr>
          <p:cNvPr id="104451" name="矩形标注 5"/>
          <p:cNvSpPr>
            <a:spLocks noChangeArrowheads="1"/>
          </p:cNvSpPr>
          <p:nvPr/>
        </p:nvSpPr>
        <p:spPr bwMode="auto">
          <a:xfrm>
            <a:off x="3563938" y="681038"/>
            <a:ext cx="3816350" cy="649287"/>
          </a:xfrm>
          <a:prstGeom prst="wedgeRectCallout">
            <a:avLst>
              <a:gd name="adj1" fmla="val 40796"/>
              <a:gd name="adj2" fmla="val 67190"/>
            </a:avLst>
          </a:prstGeom>
          <a:solidFill>
            <a:schemeClr val="accent1"/>
          </a:solidFill>
          <a:ln w="25400">
            <a:solidFill>
              <a:srgbClr val="385D8A"/>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a:solidFill>
                  <a:schemeClr val="bg1"/>
                </a:solidFill>
                <a:latin typeface="Calibri" pitchFamily="34" charset="0"/>
              </a:rPr>
              <a:t>登陆成功后首页右上方显示登陆成功，点击我的个人馆可直接进入</a:t>
            </a:r>
          </a:p>
        </p:txBody>
      </p:sp>
      <p:sp>
        <p:nvSpPr>
          <p:cNvPr id="104452" name="标题 1"/>
          <p:cNvSpPr txBox="1">
            <a:spLocks noChangeArrowheads="1"/>
          </p:cNvSpPr>
          <p:nvPr/>
        </p:nvSpPr>
        <p:spPr bwMode="auto">
          <a:xfrm>
            <a:off x="1547813" y="195263"/>
            <a:ext cx="6337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 </a:t>
            </a:r>
            <a:r>
              <a:rPr lang="zh-CN" altLang="en-US" sz="2800" b="1">
                <a:solidFill>
                  <a:srgbClr val="09886D"/>
                </a:solidFill>
                <a:latin typeface="楷体" pitchFamily="49" charset="-122"/>
                <a:ea typeface="楷体" pitchFamily="49" charset="-122"/>
              </a:rPr>
              <a:t>个人数字图书馆（增值服务）</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749300"/>
            <a:ext cx="8677275" cy="42195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圆角矩形标注 5"/>
          <p:cNvSpPr>
            <a:spLocks noChangeArrowheads="1"/>
          </p:cNvSpPr>
          <p:nvPr/>
        </p:nvSpPr>
        <p:spPr bwMode="auto">
          <a:xfrm>
            <a:off x="4859338" y="3111500"/>
            <a:ext cx="3816350" cy="1081088"/>
          </a:xfrm>
          <a:prstGeom prst="wedgeRoundRectCallout">
            <a:avLst>
              <a:gd name="adj1" fmla="val -20833"/>
              <a:gd name="adj2" fmla="val 62500"/>
              <a:gd name="adj3" fmla="val 16667"/>
            </a:avLst>
          </a:prstGeom>
          <a:solidFill>
            <a:schemeClr val="accent1"/>
          </a:solidFill>
          <a:ln w="25400">
            <a:solidFill>
              <a:srgbClr val="385D8A"/>
            </a:solidFill>
            <a:miter lim="800000"/>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a:solidFill>
                  <a:schemeClr val="bg1"/>
                </a:solidFill>
                <a:latin typeface="Calibri" pitchFamily="34" charset="0"/>
              </a:rPr>
              <a:t>关注某个学者的文献？</a:t>
            </a:r>
            <a:endParaRPr lang="en-US" altLang="zh-CN">
              <a:solidFill>
                <a:schemeClr val="bg1"/>
              </a:solidFill>
              <a:latin typeface="Calibri" pitchFamily="34" charset="0"/>
            </a:endParaRPr>
          </a:p>
          <a:p>
            <a:pPr algn="ctr"/>
            <a:r>
              <a:rPr lang="zh-CN" altLang="en-US">
                <a:solidFill>
                  <a:schemeClr val="bg1"/>
                </a:solidFill>
                <a:latin typeface="Calibri" pitchFamily="34" charset="0"/>
              </a:rPr>
              <a:t>为导师建立学者库！</a:t>
            </a:r>
            <a:endParaRPr lang="en-US" altLang="zh-CN">
              <a:solidFill>
                <a:schemeClr val="bg1"/>
              </a:solidFill>
              <a:latin typeface="Calibri" pitchFamily="34" charset="0"/>
            </a:endParaRPr>
          </a:p>
          <a:p>
            <a:pPr algn="ctr"/>
            <a:r>
              <a:rPr lang="zh-CN" altLang="en-US">
                <a:solidFill>
                  <a:schemeClr val="bg1"/>
                </a:solidFill>
                <a:latin typeface="Calibri" pitchFamily="34" charset="0"/>
              </a:rPr>
              <a:t>实时监控自己所发表的文献</a:t>
            </a:r>
            <a:r>
              <a:rPr lang="en-US" altLang="zh-CN">
                <a:solidFill>
                  <a:schemeClr val="bg1"/>
                </a:solidFill>
                <a:latin typeface="Calibri" pitchFamily="34" charset="0"/>
              </a:rPr>
              <a:t>……</a:t>
            </a:r>
            <a:endParaRPr lang="zh-CN" altLang="en-US">
              <a:solidFill>
                <a:schemeClr val="bg1"/>
              </a:solidFill>
              <a:latin typeface="Calibri" pitchFamily="34" charset="0"/>
            </a:endParaRPr>
          </a:p>
        </p:txBody>
      </p:sp>
      <p:sp>
        <p:nvSpPr>
          <p:cNvPr id="105475" name="标题 1"/>
          <p:cNvSpPr txBox="1">
            <a:spLocks noChangeArrowheads="1"/>
          </p:cNvSpPr>
          <p:nvPr/>
        </p:nvSpPr>
        <p:spPr bwMode="auto">
          <a:xfrm>
            <a:off x="1547813" y="195263"/>
            <a:ext cx="6337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10000"/>
              </a:lnSpc>
              <a:buClr>
                <a:schemeClr val="accent1"/>
              </a:buClr>
              <a:buSzPct val="60000"/>
              <a:buFont typeface="Wingdings 3" pitchFamily="18" charset="2"/>
              <a:buNone/>
            </a:pPr>
            <a:r>
              <a:rPr lang="en-US" altLang="zh-CN" sz="2800" b="1">
                <a:solidFill>
                  <a:srgbClr val="09886D"/>
                </a:solidFill>
                <a:latin typeface="楷体" pitchFamily="49" charset="-122"/>
                <a:ea typeface="楷体" pitchFamily="49" charset="-122"/>
              </a:rPr>
              <a:t> </a:t>
            </a:r>
            <a:r>
              <a:rPr lang="zh-CN" altLang="en-US" sz="2800" b="1">
                <a:solidFill>
                  <a:srgbClr val="09886D"/>
                </a:solidFill>
                <a:latin typeface="楷体" pitchFamily="49" charset="-122"/>
                <a:ea typeface="楷体" pitchFamily="49" charset="-122"/>
              </a:rPr>
              <a:t>学者成果库（增值服务）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C:\Users\Administrator\Desktop\成果库_201404101144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9937750" cy="1064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Administrator\Desktop\火狐截图_2014-04-10T04-34-26.497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20638"/>
            <a:ext cx="9577388" cy="2007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4.72222E-6 -3.7037E-6 L -0.00122 -1.48935 " pathEditMode="relative" rAng="0" ptsTypes="AA">
                                      <p:cBhvr>
                                        <p:cTn id="6" dur="2000" fill="hold"/>
                                        <p:tgtEl>
                                          <p:spTgt spid="103426"/>
                                        </p:tgtEl>
                                        <p:attrNameLst>
                                          <p:attrName>ppt_x,ppt_y</p:attrName>
                                        </p:attrNameLst>
                                      </p:cBhvr>
                                      <p:rCtr x="0" y="-73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MH_PageTitle"/>
          <p:cNvSpPr>
            <a:spLocks noGrp="1" noChangeArrowheads="1"/>
          </p:cNvSpPr>
          <p:nvPr/>
        </p:nvSpPr>
        <p:spPr bwMode="auto">
          <a:xfrm>
            <a:off x="412750" y="1079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90000"/>
              </a:lnSpc>
            </a:pPr>
            <a:r>
              <a:rPr lang="zh-CN" altLang="en-US" sz="4000" b="1">
                <a:solidFill>
                  <a:schemeClr val="accent1"/>
                </a:solidFill>
              </a:rPr>
              <a:t>小结：</a:t>
            </a:r>
            <a:r>
              <a:rPr lang="en-US" altLang="zh-CN" sz="3200" b="1">
                <a:solidFill>
                  <a:schemeClr val="accent1"/>
                </a:solidFill>
              </a:rPr>
              <a:t> </a:t>
            </a:r>
            <a:endParaRPr lang="zh-CN" altLang="en-US" sz="3200" b="1">
              <a:solidFill>
                <a:schemeClr val="accent1"/>
              </a:solidFill>
            </a:endParaRPr>
          </a:p>
        </p:txBody>
      </p:sp>
      <p:sp>
        <p:nvSpPr>
          <p:cNvPr id="108546" name="MH_Other_1"/>
          <p:cNvSpPr>
            <a:spLocks noChangeArrowheads="1"/>
          </p:cNvSpPr>
          <p:nvPr/>
        </p:nvSpPr>
        <p:spPr bwMode="auto">
          <a:xfrm>
            <a:off x="1751013" y="1041400"/>
            <a:ext cx="709612"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108547" name="MH_Other_2"/>
          <p:cNvSpPr>
            <a:spLocks noChangeArrowheads="1"/>
          </p:cNvSpPr>
          <p:nvPr/>
        </p:nvSpPr>
        <p:spPr bwMode="auto">
          <a:xfrm>
            <a:off x="2105025" y="1041400"/>
            <a:ext cx="709613" cy="611188"/>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5F5F5F"/>
              </a:solidFill>
              <a:ea typeface="幼圆" pitchFamily="49" charset="-122"/>
            </a:endParaRPr>
          </a:p>
        </p:txBody>
      </p:sp>
      <p:sp>
        <p:nvSpPr>
          <p:cNvPr id="108548" name="MH_Other_5"/>
          <p:cNvSpPr>
            <a:spLocks noChangeArrowheads="1"/>
          </p:cNvSpPr>
          <p:nvPr/>
        </p:nvSpPr>
        <p:spPr bwMode="auto">
          <a:xfrm>
            <a:off x="1751013" y="1652588"/>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108549" name="MH_Other_6"/>
          <p:cNvSpPr>
            <a:spLocks noChangeArrowheads="1"/>
          </p:cNvSpPr>
          <p:nvPr/>
        </p:nvSpPr>
        <p:spPr bwMode="auto">
          <a:xfrm>
            <a:off x="1751013" y="4557713"/>
            <a:ext cx="5549900" cy="46037"/>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endParaRPr lang="zh-CN" altLang="en-US">
              <a:solidFill>
                <a:srgbClr val="FFFFFF"/>
              </a:solidFill>
            </a:endParaRPr>
          </a:p>
        </p:txBody>
      </p:sp>
      <p:sp>
        <p:nvSpPr>
          <p:cNvPr id="108550" name="MH_Desc_1"/>
          <p:cNvSpPr>
            <a:spLocks noChangeArrowheads="1"/>
          </p:cNvSpPr>
          <p:nvPr/>
        </p:nvSpPr>
        <p:spPr bwMode="auto">
          <a:xfrm>
            <a:off x="1751013" y="1698625"/>
            <a:ext cx="5641975" cy="2859088"/>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a:lnSpc>
                <a:spcPct val="210000"/>
              </a:lnSpc>
            </a:pPr>
            <a:r>
              <a:rPr lang="zh-CN" altLang="en-US">
                <a:ea typeface="楷体" pitchFamily="49" charset="-122"/>
              </a:rPr>
              <a:t>   </a:t>
            </a:r>
            <a:r>
              <a:rPr lang="zh-CN" altLang="en-US"/>
              <a:t>分享传播——时刻分享、时刻跟踪！</a:t>
            </a:r>
          </a:p>
          <a:p>
            <a:pPr algn="just">
              <a:lnSpc>
                <a:spcPct val="210000"/>
              </a:lnSpc>
            </a:pPr>
            <a:r>
              <a:rPr lang="zh-CN" altLang="en-US"/>
              <a:t>   邮箱订阅——免费订阅、主动推送！</a:t>
            </a:r>
          </a:p>
          <a:p>
            <a:pPr algn="just">
              <a:lnSpc>
                <a:spcPct val="210000"/>
              </a:lnSpc>
            </a:pPr>
            <a:r>
              <a:rPr lang="zh-CN" altLang="en-US"/>
              <a:t>   个人数字图书馆——一次检索、免费定制！</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自定义设计方案">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自定义设计方案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50407A02PWBG">
  <a:themeElements>
    <a:clrScheme name="">
      <a:dk1>
        <a:srgbClr val="5F5F5F"/>
      </a:dk1>
      <a:lt1>
        <a:srgbClr val="FFFFFF"/>
      </a:lt1>
      <a:dk2>
        <a:srgbClr val="5F5F5F"/>
      </a:dk2>
      <a:lt2>
        <a:srgbClr val="FFFFFF"/>
      </a:lt2>
      <a:accent1>
        <a:srgbClr val="0CB692"/>
      </a:accent1>
      <a:accent2>
        <a:srgbClr val="358CC1"/>
      </a:accent2>
      <a:accent3>
        <a:srgbClr val="FFFFFF"/>
      </a:accent3>
      <a:accent4>
        <a:srgbClr val="515151"/>
      </a:accent4>
      <a:accent5>
        <a:srgbClr val="AAD7C7"/>
      </a:accent5>
      <a:accent6>
        <a:srgbClr val="2F7DAD"/>
      </a:accent6>
      <a:hlink>
        <a:srgbClr val="00B0F0"/>
      </a:hlink>
      <a:folHlink>
        <a:srgbClr val="AFB2B4"/>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000120150407A02PWBG 1">
        <a:dk1>
          <a:srgbClr val="5F5F5F"/>
        </a:dk1>
        <a:lt1>
          <a:srgbClr val="FFFFFF"/>
        </a:lt1>
        <a:dk2>
          <a:srgbClr val="5F5F5F"/>
        </a:dk2>
        <a:lt2>
          <a:srgbClr val="FFFFFF"/>
        </a:lt2>
        <a:accent1>
          <a:srgbClr val="0CB692"/>
        </a:accent1>
        <a:accent2>
          <a:srgbClr val="358CC1"/>
        </a:accent2>
        <a:accent3>
          <a:srgbClr val="FFFFFF"/>
        </a:accent3>
        <a:accent4>
          <a:srgbClr val="505050"/>
        </a:accent4>
        <a:accent5>
          <a:srgbClr val="AAD7C7"/>
        </a:accent5>
        <a:accent6>
          <a:srgbClr val="2F7EAF"/>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000120150407A02PWBG">
  <a:themeElements>
    <a:clrScheme name="">
      <a:dk1>
        <a:srgbClr val="5F5F5F"/>
      </a:dk1>
      <a:lt1>
        <a:srgbClr val="FFFFFF"/>
      </a:lt1>
      <a:dk2>
        <a:srgbClr val="5F5F5F"/>
      </a:dk2>
      <a:lt2>
        <a:srgbClr val="FFFFFF"/>
      </a:lt2>
      <a:accent1>
        <a:srgbClr val="0CB692"/>
      </a:accent1>
      <a:accent2>
        <a:srgbClr val="358CC1"/>
      </a:accent2>
      <a:accent3>
        <a:srgbClr val="FFFFFF"/>
      </a:accent3>
      <a:accent4>
        <a:srgbClr val="515151"/>
      </a:accent4>
      <a:accent5>
        <a:srgbClr val="AAD7C7"/>
      </a:accent5>
      <a:accent6>
        <a:srgbClr val="2F7DAD"/>
      </a:accent6>
      <a:hlink>
        <a:srgbClr val="00B0F0"/>
      </a:hlink>
      <a:folHlink>
        <a:srgbClr val="AFB2B4"/>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A000120150407A02PWBG 1">
        <a:dk1>
          <a:srgbClr val="5F5F5F"/>
        </a:dk1>
        <a:lt1>
          <a:srgbClr val="FFFFFF"/>
        </a:lt1>
        <a:dk2>
          <a:srgbClr val="5F5F5F"/>
        </a:dk2>
        <a:lt2>
          <a:srgbClr val="FFFFFF"/>
        </a:lt2>
        <a:accent1>
          <a:srgbClr val="0CB692"/>
        </a:accent1>
        <a:accent2>
          <a:srgbClr val="358CC1"/>
        </a:accent2>
        <a:accent3>
          <a:srgbClr val="FFFFFF"/>
        </a:accent3>
        <a:accent4>
          <a:srgbClr val="505050"/>
        </a:accent4>
        <a:accent5>
          <a:srgbClr val="AAD7C7"/>
        </a:accent5>
        <a:accent6>
          <a:srgbClr val="2F7EAF"/>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TotalTime>
  <Pages>0</Pages>
  <Words>3324</Words>
  <Characters>0</Characters>
  <Application>Microsoft Office PowerPoint</Application>
  <DocSecurity>0</DocSecurity>
  <PresentationFormat>全屏显示(16:9)</PresentationFormat>
  <Lines>0</Lines>
  <Paragraphs>447</Paragraphs>
  <Slides>94</Slides>
  <Notes>7</Notes>
  <HiddenSlides>1</HiddenSlides>
  <MMClips>0</MMClips>
  <ScaleCrop>false</ScaleCrop>
  <HeadingPairs>
    <vt:vector size="4" baseType="variant">
      <vt:variant>
        <vt:lpstr>主题</vt:lpstr>
      </vt:variant>
      <vt:variant>
        <vt:i4>4</vt:i4>
      </vt:variant>
      <vt:variant>
        <vt:lpstr>幻灯片标题</vt:lpstr>
      </vt:variant>
      <vt:variant>
        <vt:i4>94</vt:i4>
      </vt:variant>
    </vt:vector>
  </HeadingPairs>
  <TitlesOfParts>
    <vt:vector size="98" baseType="lpstr">
      <vt:lpstr>自定义设计方案</vt:lpstr>
      <vt:lpstr>A000120150407A02PWBG</vt:lpstr>
      <vt:lpstr>Office 主题</vt:lpstr>
      <vt:lpstr>1_A000120150407A02PWBG</vt:lpstr>
      <vt:lpstr> 面向知识服务 助力学术科研</vt:lpstr>
      <vt:lpstr>PowerPoint 演示文稿</vt:lpstr>
      <vt:lpstr>PowerPoint 演示文稿</vt:lpstr>
      <vt:lpstr>PowerPoint 演示文稿</vt:lpstr>
      <vt:lpstr>PowerPoint 演示文稿</vt:lpstr>
      <vt:lpstr>PowerPoint 演示文稿</vt:lpstr>
      <vt:lpstr>PowerPoint 演示文稿</vt:lpstr>
      <vt:lpstr>cnki资源总库</vt:lpstr>
      <vt:lpstr>PowerPoint 演示文稿</vt:lpstr>
      <vt:lpstr>PowerPoint 演示文稿</vt:lpstr>
      <vt:lpstr>PowerPoint 演示文稿</vt:lpstr>
      <vt:lpstr>PowerPoint 演示文稿</vt:lpstr>
      <vt:lpstr>1发现创新点 找准研究方向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vt:lpstr>
      <vt:lpstr>PowerPoint 演示文稿</vt:lpstr>
      <vt:lpstr>PowerPoint 演示文稿</vt:lpstr>
      <vt:lpstr>PowerPoint 演示文稿</vt:lpstr>
      <vt:lpstr>PowerPoint 演示文稿</vt:lpstr>
      <vt:lpstr>PowerPoint 演示文稿</vt:lpstr>
      <vt:lpstr>深入挖掘工具书资源</vt:lpstr>
      <vt:lpstr>PowerPoint 演示文稿</vt:lpstr>
      <vt:lpstr>PowerPoint 演示文稿</vt:lpstr>
      <vt:lpstr>还能免费获取外文全文---OA资源</vt:lpstr>
      <vt:lpstr>PowerPoint 演示文稿</vt:lpstr>
      <vt:lpstr>PowerPoint 演示文稿</vt:lpstr>
      <vt:lpstr>PowerPoint 演示文稿</vt:lpstr>
      <vt:lpstr>PowerPoint 演示文稿</vt:lpstr>
      <vt:lpstr>PowerPoint 演示文稿</vt:lpstr>
      <vt:lpstr>中国经济社会大数据研究平台首页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（8）文章的最后，论文题目、关键词、摘要，皆需中英翻译。 去哪里查找？——CNKI翻译助手</vt:lpstr>
      <vt:lpstr>PowerPoint 演示文稿</vt:lpstr>
      <vt:lpstr>PowerPoint 演示文稿</vt:lpstr>
      <vt:lpstr>E-Study学习软件</vt:lpstr>
      <vt:lpstr>PowerPoint 演示文稿</vt:lpstr>
      <vt:lpstr>E-Study学习软件</vt:lpstr>
      <vt:lpstr>小结： </vt:lpstr>
      <vt:lpstr>PowerPoint 演示文稿</vt:lpstr>
      <vt:lpstr>3.1 寻找对口期刊投稿、查阅信息</vt:lpstr>
      <vt:lpstr>3.1 寻找对口期刊投稿、查阅信息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关注主题最新动态</vt:lpstr>
      <vt:lpstr>分享传播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yanzi</dc:creator>
  <cp:lastModifiedBy>Sky123.Org</cp:lastModifiedBy>
  <cp:revision>11</cp:revision>
  <dcterms:created xsi:type="dcterms:W3CDTF">2013-01-25T01:44:32Z</dcterms:created>
  <dcterms:modified xsi:type="dcterms:W3CDTF">2017-03-23T03:26:34Z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